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81" r:id="rId3"/>
    <p:sldId id="971" r:id="rId5"/>
    <p:sldId id="457" r:id="rId6"/>
    <p:sldId id="963" r:id="rId7"/>
    <p:sldId id="964" r:id="rId8"/>
    <p:sldId id="965" r:id="rId9"/>
    <p:sldId id="460" r:id="rId10"/>
    <p:sldId id="742" r:id="rId11"/>
    <p:sldId id="461" r:id="rId12"/>
    <p:sldId id="966" r:id="rId13"/>
    <p:sldId id="972" r:id="rId14"/>
    <p:sldId id="969" r:id="rId15"/>
    <p:sldId id="696" r:id="rId16"/>
    <p:sldId id="695" r:id="rId17"/>
    <p:sldId id="631" r:id="rId18"/>
    <p:sldId id="632" r:id="rId19"/>
    <p:sldId id="633" r:id="rId20"/>
    <p:sldId id="635" r:id="rId21"/>
    <p:sldId id="636" r:id="rId22"/>
    <p:sldId id="637" r:id="rId23"/>
    <p:sldId id="657" r:id="rId24"/>
    <p:sldId id="754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9" userDrawn="1">
          <p15:clr>
            <a:srgbClr val="A4A3A4"/>
          </p15:clr>
        </p15:guide>
        <p15:guide id="2" pos="38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FFFFFF"/>
    <a:srgbClr val="004799"/>
    <a:srgbClr val="F975DD"/>
    <a:srgbClr val="000E38"/>
    <a:srgbClr val="0E1951"/>
    <a:srgbClr val="3B4166"/>
    <a:srgbClr val="08153F"/>
    <a:srgbClr val="123468"/>
    <a:srgbClr val="7EC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1" autoAdjust="0"/>
    <p:restoredTop sz="95380" autoAdjust="0"/>
  </p:normalViewPr>
  <p:slideViewPr>
    <p:cSldViewPr showGuides="1">
      <p:cViewPr varScale="1">
        <p:scale>
          <a:sx n="69" d="100"/>
          <a:sy n="69" d="100"/>
        </p:scale>
        <p:origin x="461" y="77"/>
      </p:cViewPr>
      <p:guideLst>
        <p:guide orient="horz" pos="2139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3CDE-72A8-4BCE-8D8E-0AD93353D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5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rgbClr val="000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80308" y="726512"/>
            <a:ext cx="1161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380308" y="639919"/>
            <a:ext cx="2133218" cy="87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66" y="258718"/>
            <a:ext cx="1457960" cy="2784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626" y="258719"/>
            <a:ext cx="920033" cy="2216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2" y="6559383"/>
            <a:ext cx="2641899" cy="162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rgbClr val="000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-AI(可编辑)-0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9345" y="-72390"/>
            <a:ext cx="1896110" cy="1924050"/>
          </a:xfrm>
          <a:prstGeom prst="rect">
            <a:avLst/>
          </a:prstGeom>
        </p:spPr>
      </p:pic>
      <p:pic>
        <p:nvPicPr>
          <p:cNvPr id="5" name="图片 4" descr="PPT-AI(可编辑)-0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5430" y="1616075"/>
            <a:ext cx="1896110" cy="192405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893445" y="752475"/>
            <a:ext cx="11338560" cy="6103620"/>
            <a:chOff x="1407" y="1185"/>
            <a:chExt cx="17856" cy="9612"/>
          </a:xfrm>
        </p:grpSpPr>
        <p:grpSp>
          <p:nvGrpSpPr>
            <p:cNvPr id="40" name="组合 39"/>
            <p:cNvGrpSpPr/>
            <p:nvPr/>
          </p:nvGrpSpPr>
          <p:grpSpPr>
            <a:xfrm>
              <a:off x="11187" y="2709"/>
              <a:ext cx="8076" cy="8089"/>
              <a:chOff x="7103532" y="1720074"/>
              <a:chExt cx="5128111" cy="5136579"/>
            </a:xfr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000" t="-3000" r="-11000"/>
              </a:stretch>
            </a:blipFill>
          </p:grpSpPr>
          <p:sp>
            <p:nvSpPr>
              <p:cNvPr id="28" name="圆角矩形 27"/>
              <p:cNvSpPr/>
              <p:nvPr/>
            </p:nvSpPr>
            <p:spPr>
              <a:xfrm>
                <a:off x="8805332" y="5140608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8805332" y="3430341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7103532" y="3430341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10515598" y="3430341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8805332" y="1720074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0775" y="9319"/>
              <a:ext cx="4598" cy="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spc="100" dirty="0">
                  <a:solidFill>
                    <a:srgbClr val="00A9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科技呵护健康</a:t>
              </a:r>
              <a:r>
                <a:rPr lang="en-US" altLang="zh-CN" sz="1600" spc="100" dirty="0">
                  <a:solidFill>
                    <a:srgbClr val="00A9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</a:t>
              </a:r>
              <a:r>
                <a:rPr lang="zh-CN" altLang="en-US" sz="1600" spc="100" dirty="0">
                  <a:solidFill>
                    <a:srgbClr val="00A9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孪生助力成功</a:t>
              </a:r>
              <a:endParaRPr lang="zh-CN" altLang="en-US" sz="1600" spc="100" dirty="0">
                <a:solidFill>
                  <a:srgbClr val="00A9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4" name="图片 3" descr="东华医为修改项3-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" y="1185"/>
              <a:ext cx="3912" cy="1132"/>
            </a:xfrm>
            <a:prstGeom prst="rect">
              <a:avLst/>
            </a:prstGeom>
          </p:spPr>
        </p:pic>
        <p:pic>
          <p:nvPicPr>
            <p:cNvPr id="11" name="图片 10" descr="东华医为修改项3-0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49" y="9437"/>
              <a:ext cx="2211" cy="3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东华医为修改项3-0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685" y="9525"/>
            <a:ext cx="1944000" cy="1946983"/>
          </a:xfrm>
          <a:prstGeom prst="rect">
            <a:avLst/>
          </a:prstGeom>
        </p:spPr>
      </p:pic>
      <p:pic>
        <p:nvPicPr>
          <p:cNvPr id="8" name="图片 7" descr="东华医为修改项3-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8545" y="4911090"/>
            <a:ext cx="997680" cy="194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PT-AI(可编辑)-0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7185" y="496570"/>
            <a:ext cx="12869545" cy="459105"/>
          </a:xfrm>
          <a:prstGeom prst="rect">
            <a:avLst/>
          </a:prstGeom>
        </p:spPr>
      </p:pic>
      <p:pic>
        <p:nvPicPr>
          <p:cNvPr id="6" name="图片 5" descr="1_画板 1"/>
          <p:cNvPicPr>
            <a:picLocks noChangeAspect="1"/>
          </p:cNvPicPr>
          <p:nvPr userDrawn="1"/>
        </p:nvPicPr>
        <p:blipFill>
          <a:blip r:embed="rId3"/>
          <a:srcRect l="12930" t="30177" r="11724" b="33642"/>
          <a:stretch>
            <a:fillRect/>
          </a:stretch>
        </p:blipFill>
        <p:spPr>
          <a:xfrm>
            <a:off x="10717530" y="6166485"/>
            <a:ext cx="1296670" cy="35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东华医为修改项3-1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540" y="58420"/>
            <a:ext cx="12139930" cy="684339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5646432" y="5227136"/>
            <a:ext cx="19537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00" dirty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www.mediway.cn</a:t>
            </a:r>
            <a:endParaRPr lang="zh-CN" altLang="en-US" sz="1700" dirty="0">
              <a:solidFill>
                <a:srgbClr val="0047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东华医为修改项3-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26735" y="4341495"/>
            <a:ext cx="1850390" cy="53594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824620" y="1614592"/>
            <a:ext cx="5639273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dirty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8000" dirty="0">
              <a:solidFill>
                <a:srgbClr val="0047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251068" y="2930241"/>
            <a:ext cx="2786380" cy="614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400" spc="700" dirty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谢谢您观看</a:t>
            </a:r>
            <a:endParaRPr lang="zh-CN" altLang="en-US" sz="3400" spc="700" dirty="0">
              <a:solidFill>
                <a:srgbClr val="0047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67080" y="2443480"/>
            <a:ext cx="631825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600" dirty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iMedical HIS 系统配置</a:t>
            </a:r>
            <a:endParaRPr lang="zh-CN" altLang="en-US" sz="4600" dirty="0">
              <a:solidFill>
                <a:srgbClr val="0047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18259" y="3518964"/>
            <a:ext cx="2376264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 kern="20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系统配置集合</a:t>
            </a:r>
            <a:endParaRPr lang="zh-CN" altLang="en-US" sz="2500" b="1" kern="2000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8259" y="4293096"/>
            <a:ext cx="2015892" cy="146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dirty="0">
                <a:solidFill>
                  <a:srgbClr val="004799"/>
                </a:solidFill>
              </a:rPr>
              <a:t>培训管理部</a:t>
            </a:r>
            <a:endParaRPr lang="en-US" altLang="zh-CN" dirty="0">
              <a:solidFill>
                <a:srgbClr val="004799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dirty="0">
                <a:solidFill>
                  <a:srgbClr val="004799"/>
                </a:solidFill>
              </a:rPr>
              <a:t>张静</a:t>
            </a:r>
            <a:endParaRPr lang="zh-CN" altLang="en-US" dirty="0">
              <a:solidFill>
                <a:srgbClr val="0047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200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作业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15602" y="2022677"/>
            <a:ext cx="814033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在本地服务器中添加一个新图标（图标图片自选），实现患者年龄小于</a:t>
            </a:r>
            <a:r>
              <a:rPr lang="en-US" altLang="zh-CN" sz="20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30</a:t>
            </a:r>
            <a:r>
              <a:rPr lang="zh-CN" altLang="en-US" sz="20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岁显示一种图标，大于</a:t>
            </a:r>
            <a:r>
              <a:rPr lang="en-US" altLang="zh-CN" sz="20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30</a:t>
            </a:r>
            <a:r>
              <a:rPr lang="zh-CN" altLang="en-US" sz="20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岁显示另一种图标。</a:t>
            </a:r>
            <a:endParaRPr lang="zh-CN" altLang="en-US" sz="20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9" y="779798"/>
            <a:ext cx="3463897" cy="354582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729154" y="1525512"/>
            <a:ext cx="120448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思考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29284" y="994796"/>
            <a:ext cx="61036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作业（不做）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：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15602" y="3258466"/>
            <a:ext cx="8140334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作业提交要求：</a:t>
            </a: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lvl="0"/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lvl="0"/>
            <a:r>
              <a:rPr lang="en-US" altLang="zh-CN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	1</a:t>
            </a: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）新增图标（两张图片）</a:t>
            </a: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lvl="0"/>
            <a:r>
              <a:rPr lang="en-US" altLang="zh-CN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	2</a:t>
            </a: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）患者床位图图标截图</a:t>
            </a: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	3</a:t>
            </a: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）程序源代码截图</a:t>
            </a: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注意：在程序代码中，增加对病区的控制。每个人的图标只能显示在自己病区的床位上，不可显示在其他病区。</a:t>
            </a: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3287688" y="1916832"/>
            <a:ext cx="4552315" cy="18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第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14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节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应用配置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-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菜单相关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08" y="1412776"/>
            <a:ext cx="10945216" cy="3629301"/>
            <a:chOff x="-3254514" y="1222156"/>
            <a:chExt cx="10945216" cy="3629301"/>
          </a:xfrm>
        </p:grpSpPr>
        <p:sp>
          <p:nvSpPr>
            <p:cNvPr id="3" name="TextBox 25"/>
            <p:cNvSpPr txBox="1"/>
            <p:nvPr/>
          </p:nvSpPr>
          <p:spPr>
            <a:xfrm>
              <a:off x="3537405" y="2838270"/>
              <a:ext cx="1724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菜单维护</a:t>
              </a:r>
              <a:endPara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25"/>
            <p:cNvSpPr txBox="1"/>
            <p:nvPr/>
          </p:nvSpPr>
          <p:spPr>
            <a:xfrm>
              <a:off x="5734772" y="2878340"/>
              <a:ext cx="1955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安全组授权</a:t>
              </a:r>
              <a:endPara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25"/>
            <p:cNvSpPr txBox="1"/>
            <p:nvPr/>
          </p:nvSpPr>
          <p:spPr>
            <a:xfrm>
              <a:off x="3526379" y="3558350"/>
              <a:ext cx="1724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工作流维护</a:t>
              </a:r>
              <a:endPara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25"/>
            <p:cNvSpPr txBox="1"/>
            <p:nvPr/>
          </p:nvSpPr>
          <p:spPr>
            <a:xfrm>
              <a:off x="3537406" y="4206422"/>
              <a:ext cx="1604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图表维护</a:t>
              </a:r>
              <a:endPara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25"/>
            <p:cNvSpPr txBox="1"/>
            <p:nvPr/>
          </p:nvSpPr>
          <p:spPr>
            <a:xfrm>
              <a:off x="5734771" y="3558350"/>
              <a:ext cx="16153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作业</a:t>
              </a:r>
              <a:endPara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347272" y="2566556"/>
              <a:ext cx="1605438" cy="2284901"/>
              <a:chOff x="5429726" y="-391840"/>
              <a:chExt cx="2050897" cy="5684836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5429727" y="-391840"/>
                <a:ext cx="2050896" cy="1089843"/>
                <a:chOff x="5498622" y="-131158"/>
                <a:chExt cx="2050896" cy="1089843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5498622" y="-131158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rot="5400000" flipH="1">
                  <a:off x="6524071" y="-1156605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/>
              <p:cNvGrpSpPr/>
              <p:nvPr/>
            </p:nvGrpSpPr>
            <p:grpSpPr>
              <a:xfrm flipV="1">
                <a:off x="5429726" y="4180205"/>
                <a:ext cx="2050894" cy="1112791"/>
                <a:chOff x="5498621" y="1797881"/>
                <a:chExt cx="2050894" cy="1112791"/>
              </a:xfrm>
            </p:grpSpPr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5498621" y="1820828"/>
                  <a:ext cx="0" cy="108984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rot="5400000" flipH="1">
                  <a:off x="6524068" y="772434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组合 8"/>
            <p:cNvGrpSpPr/>
            <p:nvPr/>
          </p:nvGrpSpPr>
          <p:grpSpPr>
            <a:xfrm>
              <a:off x="5662764" y="2559828"/>
              <a:ext cx="1644949" cy="2282408"/>
              <a:chOff x="5577829" y="-256181"/>
              <a:chExt cx="2088509" cy="5678630"/>
            </a:xfrm>
          </p:grpSpPr>
          <p:grpSp>
            <p:nvGrpSpPr>
              <p:cNvPr id="11" name="组合 10"/>
              <p:cNvGrpSpPr/>
              <p:nvPr/>
            </p:nvGrpSpPr>
            <p:grpSpPr>
              <a:xfrm flipH="1">
                <a:off x="5577829" y="-256181"/>
                <a:ext cx="2088509" cy="1089843"/>
                <a:chOff x="4061159" y="-147899"/>
                <a:chExt cx="2088509" cy="1089843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4061160" y="-147899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4061159" y="-147899"/>
                  <a:ext cx="2088509" cy="16747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合 11"/>
              <p:cNvGrpSpPr/>
              <p:nvPr/>
            </p:nvGrpSpPr>
            <p:grpSpPr>
              <a:xfrm flipH="1" flipV="1">
                <a:off x="5577833" y="4332606"/>
                <a:ext cx="2088505" cy="1089843"/>
                <a:chOff x="4061159" y="1820828"/>
                <a:chExt cx="2088505" cy="1089843"/>
              </a:xfrm>
            </p:grpSpPr>
            <p:cxnSp>
              <p:nvCxnSpPr>
                <p:cNvPr id="13" name="直接连接符 12"/>
                <p:cNvCxnSpPr/>
                <p:nvPr/>
              </p:nvCxnSpPr>
              <p:spPr>
                <a:xfrm flipH="1" flipV="1">
                  <a:off x="4061159" y="1820828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>
                <a:xfrm flipH="1">
                  <a:off x="4061160" y="1820828"/>
                  <a:ext cx="2088504" cy="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文本框 9"/>
            <p:cNvSpPr txBox="1">
              <a:spLocks noChangeArrowheads="1"/>
            </p:cNvSpPr>
            <p:nvPr/>
          </p:nvSpPr>
          <p:spPr bwMode="auto">
            <a:xfrm>
              <a:off x="-3254514" y="1222156"/>
              <a:ext cx="5927582" cy="906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4000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应用配置</a:t>
              </a:r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-</a:t>
              </a:r>
              <a:r>
                <a:rPr lang="zh-CN" altLang="en-US" sz="4000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菜单相关</a:t>
              </a:r>
              <a:endPara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rgbClr val="376092"/>
                </a:solidFill>
                <a:latin typeface="+mj-ea"/>
                <a:ea typeface="+mj-ea"/>
              </a:rPr>
              <a:t>01 </a:t>
            </a:r>
            <a:r>
              <a:rPr lang="zh-CN" altLang="en-US" sz="2400" b="1" spc="300" dirty="0">
                <a:solidFill>
                  <a:srgbClr val="376092"/>
                </a:solidFill>
                <a:latin typeface="+mj-ea"/>
                <a:ea typeface="+mj-ea"/>
              </a:rPr>
              <a:t>学习范围</a:t>
            </a:r>
            <a:endParaRPr lang="zh-CN" altLang="en-US" sz="2400" b="1" spc="300" dirty="0">
              <a:solidFill>
                <a:srgbClr val="376092"/>
              </a:solidFill>
              <a:latin typeface="+mj-ea"/>
              <a:ea typeface="+mj-ea"/>
            </a:endParaRPr>
          </a:p>
        </p:txBody>
      </p:sp>
      <p:grpSp>
        <p:nvGrpSpPr>
          <p:cNvPr id="12" name="Group 90"/>
          <p:cNvGrpSpPr/>
          <p:nvPr/>
        </p:nvGrpSpPr>
        <p:grpSpPr>
          <a:xfrm>
            <a:off x="5851511" y="3303288"/>
            <a:ext cx="844867" cy="750596"/>
            <a:chOff x="8698531" y="2391463"/>
            <a:chExt cx="828966" cy="736049"/>
          </a:xfrm>
          <a:solidFill>
            <a:srgbClr val="558ED5"/>
          </a:solidFill>
        </p:grpSpPr>
        <p:sp>
          <p:nvSpPr>
            <p:cNvPr id="13" name="Freeform 237"/>
            <p:cNvSpPr>
              <a:spLocks noChangeAspect="1"/>
            </p:cNvSpPr>
            <p:nvPr/>
          </p:nvSpPr>
          <p:spPr bwMode="auto">
            <a:xfrm>
              <a:off x="8933547" y="2599629"/>
              <a:ext cx="358934" cy="319717"/>
            </a:xfrm>
            <a:custGeom>
              <a:avLst/>
              <a:gdLst>
                <a:gd name="T0" fmla="*/ 95 w 95"/>
                <a:gd name="T1" fmla="*/ 85 h 85"/>
                <a:gd name="T2" fmla="*/ 0 w 95"/>
                <a:gd name="T3" fmla="*/ 85 h 85"/>
                <a:gd name="T4" fmla="*/ 0 w 95"/>
                <a:gd name="T5" fmla="*/ 76 h 85"/>
                <a:gd name="T6" fmla="*/ 5 w 95"/>
                <a:gd name="T7" fmla="*/ 67 h 85"/>
                <a:gd name="T8" fmla="*/ 36 w 95"/>
                <a:gd name="T9" fmla="*/ 54 h 85"/>
                <a:gd name="T10" fmla="*/ 38 w 95"/>
                <a:gd name="T11" fmla="*/ 51 h 85"/>
                <a:gd name="T12" fmla="*/ 36 w 95"/>
                <a:gd name="T13" fmla="*/ 47 h 85"/>
                <a:gd name="T14" fmla="*/ 48 w 95"/>
                <a:gd name="T15" fmla="*/ 0 h 85"/>
                <a:gd name="T16" fmla="*/ 59 w 95"/>
                <a:gd name="T17" fmla="*/ 47 h 85"/>
                <a:gd name="T18" fmla="*/ 57 w 95"/>
                <a:gd name="T19" fmla="*/ 51 h 85"/>
                <a:gd name="T20" fmla="*/ 59 w 95"/>
                <a:gd name="T21" fmla="*/ 54 h 85"/>
                <a:gd name="T22" fmla="*/ 91 w 95"/>
                <a:gd name="T23" fmla="*/ 67 h 85"/>
                <a:gd name="T24" fmla="*/ 95 w 95"/>
                <a:gd name="T25" fmla="*/ 76 h 85"/>
                <a:gd name="T26" fmla="*/ 95 w 95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85">
                  <a:moveTo>
                    <a:pt x="95" y="85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2"/>
                    <a:pt x="0" y="79"/>
                    <a:pt x="0" y="76"/>
                  </a:cubicBezTo>
                  <a:cubicBezTo>
                    <a:pt x="0" y="72"/>
                    <a:pt x="1" y="70"/>
                    <a:pt x="5" y="67"/>
                  </a:cubicBezTo>
                  <a:cubicBezTo>
                    <a:pt x="12" y="61"/>
                    <a:pt x="24" y="57"/>
                    <a:pt x="36" y="54"/>
                  </a:cubicBezTo>
                  <a:cubicBezTo>
                    <a:pt x="38" y="53"/>
                    <a:pt x="38" y="53"/>
                    <a:pt x="38" y="51"/>
                  </a:cubicBezTo>
                  <a:cubicBezTo>
                    <a:pt x="38" y="49"/>
                    <a:pt x="38" y="49"/>
                    <a:pt x="36" y="47"/>
                  </a:cubicBezTo>
                  <a:cubicBezTo>
                    <a:pt x="23" y="36"/>
                    <a:pt x="24" y="2"/>
                    <a:pt x="48" y="0"/>
                  </a:cubicBezTo>
                  <a:cubicBezTo>
                    <a:pt x="71" y="2"/>
                    <a:pt x="72" y="36"/>
                    <a:pt x="59" y="47"/>
                  </a:cubicBezTo>
                  <a:cubicBezTo>
                    <a:pt x="57" y="49"/>
                    <a:pt x="57" y="49"/>
                    <a:pt x="57" y="51"/>
                  </a:cubicBezTo>
                  <a:cubicBezTo>
                    <a:pt x="57" y="53"/>
                    <a:pt x="57" y="53"/>
                    <a:pt x="59" y="54"/>
                  </a:cubicBezTo>
                  <a:cubicBezTo>
                    <a:pt x="71" y="57"/>
                    <a:pt x="83" y="61"/>
                    <a:pt x="91" y="67"/>
                  </a:cubicBezTo>
                  <a:cubicBezTo>
                    <a:pt x="94" y="70"/>
                    <a:pt x="95" y="72"/>
                    <a:pt x="95" y="76"/>
                  </a:cubicBezTo>
                  <a:cubicBezTo>
                    <a:pt x="95" y="79"/>
                    <a:pt x="95" y="82"/>
                    <a:pt x="95" y="85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<a:noAutofit/>
            </a:bodyPr>
            <a:lstStyle/>
            <a:p>
              <a:pPr algn="ctr" defTabSz="931545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spc="-51">
                <a:solidFill>
                  <a:srgbClr val="376092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4" name="Group 92"/>
            <p:cNvGrpSpPr/>
            <p:nvPr/>
          </p:nvGrpSpPr>
          <p:grpSpPr>
            <a:xfrm>
              <a:off x="8698531" y="2391463"/>
              <a:ext cx="828966" cy="736049"/>
              <a:chOff x="5625794" y="1599766"/>
              <a:chExt cx="4594902" cy="4080930"/>
            </a:xfrm>
            <a:grpFill/>
          </p:grpSpPr>
          <p:grpSp>
            <p:nvGrpSpPr>
              <p:cNvPr id="15" name="Group 93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21" name="Freeform 99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" name="Freeform 100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6" name="Group 94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19" name="Freeform 97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" name="Freeform 98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7" name="Freeform 95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 spc="-51" dirty="0">
                  <a:solidFill>
                    <a:srgbClr val="376092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Freeform 96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 spc="-51" dirty="0">
                  <a:solidFill>
                    <a:srgbClr val="376092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3" name="Group 101"/>
          <p:cNvGrpSpPr/>
          <p:nvPr/>
        </p:nvGrpSpPr>
        <p:grpSpPr>
          <a:xfrm>
            <a:off x="5851511" y="4847947"/>
            <a:ext cx="844867" cy="750596"/>
            <a:chOff x="8698531" y="3979675"/>
            <a:chExt cx="828966" cy="736049"/>
          </a:xfrm>
          <a:solidFill>
            <a:srgbClr val="7EC4FE"/>
          </a:solidFill>
        </p:grpSpPr>
        <p:sp>
          <p:nvSpPr>
            <p:cNvPr id="24" name="Freeform 100"/>
            <p:cNvSpPr>
              <a:spLocks noEditPoints="1"/>
            </p:cNvSpPr>
            <p:nvPr/>
          </p:nvSpPr>
          <p:spPr bwMode="black">
            <a:xfrm>
              <a:off x="8957393" y="4225167"/>
              <a:ext cx="371203" cy="245065"/>
            </a:xfrm>
            <a:custGeom>
              <a:avLst/>
              <a:gdLst>
                <a:gd name="T0" fmla="*/ 103 w 103"/>
                <a:gd name="T1" fmla="*/ 33 h 68"/>
                <a:gd name="T2" fmla="*/ 56 w 103"/>
                <a:gd name="T3" fmla="*/ 68 h 68"/>
                <a:gd name="T4" fmla="*/ 56 w 103"/>
                <a:gd name="T5" fmla="*/ 0 h 68"/>
                <a:gd name="T6" fmla="*/ 103 w 103"/>
                <a:gd name="T7" fmla="*/ 33 h 68"/>
                <a:gd name="T8" fmla="*/ 0 w 103"/>
                <a:gd name="T9" fmla="*/ 0 h 68"/>
                <a:gd name="T10" fmla="*/ 0 w 103"/>
                <a:gd name="T11" fmla="*/ 68 h 68"/>
                <a:gd name="T12" fmla="*/ 47 w 103"/>
                <a:gd name="T13" fmla="*/ 33 h 68"/>
                <a:gd name="T14" fmla="*/ 0 w 103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8">
                  <a:moveTo>
                    <a:pt x="103" y="33"/>
                  </a:moveTo>
                  <a:lnTo>
                    <a:pt x="56" y="68"/>
                  </a:lnTo>
                  <a:lnTo>
                    <a:pt x="56" y="0"/>
                  </a:lnTo>
                  <a:lnTo>
                    <a:pt x="103" y="33"/>
                  </a:lnTo>
                  <a:close/>
                  <a:moveTo>
                    <a:pt x="0" y="0"/>
                  </a:moveTo>
                  <a:lnTo>
                    <a:pt x="0" y="68"/>
                  </a:lnTo>
                  <a:lnTo>
                    <a:pt x="47" y="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<a:noAutofit/>
            </a:bodyPr>
            <a:lstStyle/>
            <a:p>
              <a:pPr algn="ctr" defTabSz="931545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spc="-51">
                <a:solidFill>
                  <a:srgbClr val="376092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5" name="Group 103"/>
            <p:cNvGrpSpPr/>
            <p:nvPr/>
          </p:nvGrpSpPr>
          <p:grpSpPr>
            <a:xfrm>
              <a:off x="8698531" y="3979675"/>
              <a:ext cx="828966" cy="736049"/>
              <a:chOff x="5625794" y="1599766"/>
              <a:chExt cx="4594902" cy="4080930"/>
            </a:xfrm>
            <a:grpFill/>
          </p:grpSpPr>
          <p:grpSp>
            <p:nvGrpSpPr>
              <p:cNvPr id="26" name="Group 104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32" name="Freeform 110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Freeform 111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7" name="Group 105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30" name="Freeform 108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" name="Freeform 109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1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8" name="Freeform 106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 spc="-51" dirty="0">
                  <a:solidFill>
                    <a:srgbClr val="376092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reeform 107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 spc="-51" dirty="0">
                  <a:solidFill>
                    <a:srgbClr val="376092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4" name="Right Brace 112"/>
          <p:cNvSpPr/>
          <p:nvPr/>
        </p:nvSpPr>
        <p:spPr>
          <a:xfrm rot="10800000">
            <a:off x="5086644" y="1610221"/>
            <a:ext cx="569884" cy="3925314"/>
          </a:xfrm>
          <a:prstGeom prst="rightBrace">
            <a:avLst>
              <a:gd name="adj1" fmla="val 47292"/>
              <a:gd name="adj2" fmla="val 50110"/>
            </a:avLst>
          </a:prstGeom>
          <a:ln w="12700">
            <a:solidFill>
              <a:schemeClr val="accent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3166" tIns="46584" rIns="93166" bIns="46584" rtlCol="0" anchor="ctr"/>
          <a:lstStyle/>
          <a:p>
            <a:pPr algn="ctr" defTabSz="932180"/>
            <a:endParaRPr lang="en-US" sz="1800">
              <a:solidFill>
                <a:srgbClr val="376092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35" name="Group 113"/>
          <p:cNvGrpSpPr/>
          <p:nvPr/>
        </p:nvGrpSpPr>
        <p:grpSpPr>
          <a:xfrm>
            <a:off x="5838405" y="1500146"/>
            <a:ext cx="844867" cy="750596"/>
            <a:chOff x="2393096" y="3314046"/>
            <a:chExt cx="828750" cy="736049"/>
          </a:xfrm>
          <a:solidFill>
            <a:srgbClr val="6C96C7"/>
          </a:solidFill>
        </p:grpSpPr>
        <p:sp>
          <p:nvSpPr>
            <p:cNvPr id="36" name="Donut 1"/>
            <p:cNvSpPr/>
            <p:nvPr/>
          </p:nvSpPr>
          <p:spPr bwMode="auto">
            <a:xfrm>
              <a:off x="2627474" y="3511580"/>
              <a:ext cx="359995" cy="358073"/>
            </a:xfrm>
            <a:custGeom>
              <a:avLst/>
              <a:gdLst/>
              <a:ahLst/>
              <a:cxnLst/>
              <a:rect l="l" t="t" r="r" b="b"/>
              <a:pathLst>
                <a:path w="359995" h="358073">
                  <a:moveTo>
                    <a:pt x="1123" y="199707"/>
                  </a:moveTo>
                  <a:lnTo>
                    <a:pt x="124671" y="200830"/>
                  </a:lnTo>
                  <a:lnTo>
                    <a:pt x="166228" y="236771"/>
                  </a:lnTo>
                  <a:cubicBezTo>
                    <a:pt x="147787" y="236941"/>
                    <a:pt x="129346" y="237110"/>
                    <a:pt x="110905" y="237279"/>
                  </a:cubicBezTo>
                  <a:cubicBezTo>
                    <a:pt x="126331" y="262471"/>
                    <a:pt x="154567" y="277062"/>
                    <a:pt x="186212" y="277062"/>
                  </a:cubicBezTo>
                  <a:cubicBezTo>
                    <a:pt x="225799" y="277062"/>
                    <a:pt x="260053" y="254227"/>
                    <a:pt x="276157" y="220830"/>
                  </a:cubicBezTo>
                  <a:lnTo>
                    <a:pt x="356653" y="220830"/>
                  </a:lnTo>
                  <a:cubicBezTo>
                    <a:pt x="337124" y="296696"/>
                    <a:pt x="268203" y="352658"/>
                    <a:pt x="186212" y="352658"/>
                  </a:cubicBezTo>
                  <a:cubicBezTo>
                    <a:pt x="127185" y="352658"/>
                    <a:pt x="74933" y="323655"/>
                    <a:pt x="43803" y="278531"/>
                  </a:cubicBezTo>
                  <a:lnTo>
                    <a:pt x="43803" y="289560"/>
                  </a:lnTo>
                  <a:lnTo>
                    <a:pt x="38188" y="358073"/>
                  </a:lnTo>
                  <a:lnTo>
                    <a:pt x="0" y="326625"/>
                  </a:lnTo>
                  <a:close/>
                  <a:moveTo>
                    <a:pt x="186212" y="0"/>
                  </a:moveTo>
                  <a:cubicBezTo>
                    <a:pt x="241995" y="0"/>
                    <a:pt x="291729" y="25904"/>
                    <a:pt x="321951" y="67970"/>
                  </a:cubicBezTo>
                  <a:cubicBezTo>
                    <a:pt x="322151" y="46267"/>
                    <a:pt x="322350" y="24565"/>
                    <a:pt x="322549" y="2862"/>
                  </a:cubicBezTo>
                  <a:lnTo>
                    <a:pt x="358490" y="44419"/>
                  </a:lnTo>
                  <a:lnTo>
                    <a:pt x="359413" y="145933"/>
                  </a:lnTo>
                  <a:cubicBezTo>
                    <a:pt x="359808" y="146450"/>
                    <a:pt x="359903" y="147019"/>
                    <a:pt x="359995" y="147588"/>
                  </a:cubicBezTo>
                  <a:lnTo>
                    <a:pt x="359428" y="147588"/>
                  </a:lnTo>
                  <a:lnTo>
                    <a:pt x="359613" y="167968"/>
                  </a:lnTo>
                  <a:lnTo>
                    <a:pt x="232696" y="169091"/>
                  </a:lnTo>
                  <a:lnTo>
                    <a:pt x="201247" y="130903"/>
                  </a:lnTo>
                  <a:lnTo>
                    <a:pt x="269760" y="125288"/>
                  </a:lnTo>
                  <a:lnTo>
                    <a:pt x="271731" y="125288"/>
                  </a:lnTo>
                  <a:cubicBezTo>
                    <a:pt x="255176" y="95313"/>
                    <a:pt x="222996" y="75596"/>
                    <a:pt x="186212" y="75596"/>
                  </a:cubicBezTo>
                  <a:cubicBezTo>
                    <a:pt x="140615" y="75596"/>
                    <a:pt x="102095" y="105890"/>
                    <a:pt x="90145" y="147588"/>
                  </a:cubicBezTo>
                  <a:lnTo>
                    <a:pt x="12428" y="147588"/>
                  </a:lnTo>
                  <a:cubicBezTo>
                    <a:pt x="25957" y="63857"/>
                    <a:pt x="98627" y="0"/>
                    <a:pt x="186212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<a:noAutofit/>
            </a:bodyPr>
            <a:lstStyle/>
            <a:p>
              <a:pPr algn="ctr" defTabSz="931545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-51" dirty="0">
                <a:solidFill>
                  <a:srgbClr val="376092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37" name="Group 115"/>
            <p:cNvGrpSpPr/>
            <p:nvPr/>
          </p:nvGrpSpPr>
          <p:grpSpPr>
            <a:xfrm>
              <a:off x="2393096" y="3314046"/>
              <a:ext cx="828750" cy="736049"/>
              <a:chOff x="5625794" y="1599766"/>
              <a:chExt cx="4594902" cy="4080930"/>
            </a:xfrm>
            <a:grpFill/>
          </p:grpSpPr>
          <p:grpSp>
            <p:nvGrpSpPr>
              <p:cNvPr id="38" name="Group 116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44" name="Freeform 122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5" name="Freeform 123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9" name="Group 117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42" name="Freeform 120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3" name="Freeform 121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  <a:noAutofit/>
                </a:bodyPr>
                <a:lstStyle/>
                <a:p>
                  <a:pPr algn="ctr" defTabSz="93154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spc="-51" dirty="0">
                    <a:solidFill>
                      <a:srgbClr val="376092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0" name="Freeform 118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-51" dirty="0">
                  <a:solidFill>
                    <a:srgbClr val="376092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Freeform 119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-51" dirty="0">
                  <a:solidFill>
                    <a:srgbClr val="376092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1055439" y="1919297"/>
            <a:ext cx="4071494" cy="3616239"/>
            <a:chOff x="1055439" y="1553851"/>
            <a:chExt cx="4071494" cy="3616239"/>
          </a:xfrm>
        </p:grpSpPr>
        <p:sp>
          <p:nvSpPr>
            <p:cNvPr id="7" name="Freeform 61"/>
            <p:cNvSpPr/>
            <p:nvPr/>
          </p:nvSpPr>
          <p:spPr bwMode="auto">
            <a:xfrm rot="3645706" flipH="1">
              <a:off x="3934558" y="2907691"/>
              <a:ext cx="1436978" cy="947773"/>
            </a:xfrm>
            <a:custGeom>
              <a:avLst/>
              <a:gdLst>
                <a:gd name="connsiteX0" fmla="*/ 668844 w 4158105"/>
                <a:gd name="connsiteY0" fmla="*/ 1079241 h 4110786"/>
                <a:gd name="connsiteX1" fmla="*/ 671967 w 4158105"/>
                <a:gd name="connsiteY1" fmla="*/ 1081087 h 4110786"/>
                <a:gd name="connsiteX2" fmla="*/ 576717 w 4158105"/>
                <a:gd name="connsiteY2" fmla="*/ 1235869 h 4110786"/>
                <a:gd name="connsiteX3" fmla="*/ 574232 w 4158105"/>
                <a:gd name="connsiteY3" fmla="*/ 1234330 h 4110786"/>
                <a:gd name="connsiteX4" fmla="*/ 668844 w 4158105"/>
                <a:gd name="connsiteY4" fmla="*/ 1079241 h 4110786"/>
                <a:gd name="connsiteX5" fmla="*/ 398124 w 4158105"/>
                <a:gd name="connsiteY5" fmla="*/ 919162 h 4110786"/>
                <a:gd name="connsiteX6" fmla="*/ 399753 w 4158105"/>
                <a:gd name="connsiteY6" fmla="*/ 920125 h 4110786"/>
                <a:gd name="connsiteX7" fmla="*/ 308772 w 4158105"/>
                <a:gd name="connsiteY7" fmla="*/ 1069886 h 4110786"/>
                <a:gd name="connsiteX8" fmla="*/ 307636 w 4158105"/>
                <a:gd name="connsiteY8" fmla="*/ 1069182 h 4110786"/>
                <a:gd name="connsiteX9" fmla="*/ 398124 w 4158105"/>
                <a:gd name="connsiteY9" fmla="*/ 919162 h 4110786"/>
                <a:gd name="connsiteX10" fmla="*/ 2106264 w 4158105"/>
                <a:gd name="connsiteY10" fmla="*/ 319178 h 4110786"/>
                <a:gd name="connsiteX11" fmla="*/ 2198792 w 4158105"/>
                <a:gd name="connsiteY11" fmla="*/ 323850 h 4110786"/>
                <a:gd name="connsiteX12" fmla="*/ 2019755 w 4158105"/>
                <a:gd name="connsiteY12" fmla="*/ 323850 h 4110786"/>
                <a:gd name="connsiteX13" fmla="*/ 2019755 w 4158105"/>
                <a:gd name="connsiteY13" fmla="*/ 323546 h 4110786"/>
                <a:gd name="connsiteX14" fmla="*/ 2106264 w 4158105"/>
                <a:gd name="connsiteY14" fmla="*/ 319178 h 4110786"/>
                <a:gd name="connsiteX15" fmla="*/ 2224351 w 4158105"/>
                <a:gd name="connsiteY15" fmla="*/ 13068 h 4110786"/>
                <a:gd name="connsiteX16" fmla="*/ 4158105 w 4158105"/>
                <a:gd name="connsiteY16" fmla="*/ 2058946 h 4110786"/>
                <a:gd name="connsiteX17" fmla="*/ 2106265 w 4158105"/>
                <a:gd name="connsiteY17" fmla="*/ 4110786 h 4110786"/>
                <a:gd name="connsiteX18" fmla="*/ 54424 w 4158105"/>
                <a:gd name="connsiteY18" fmla="*/ 2058946 h 4110786"/>
                <a:gd name="connsiteX19" fmla="*/ 574232 w 4158105"/>
                <a:gd name="connsiteY19" fmla="*/ 1234330 h 4110786"/>
                <a:gd name="connsiteX20" fmla="*/ 366497 w 4158105"/>
                <a:gd name="connsiteY20" fmla="*/ 2058945 h 4110786"/>
                <a:gd name="connsiteX21" fmla="*/ 2106264 w 4158105"/>
                <a:gd name="connsiteY21" fmla="*/ 3798712 h 4110786"/>
                <a:gd name="connsiteX22" fmla="*/ 3846030 w 4158105"/>
                <a:gd name="connsiteY22" fmla="*/ 2058945 h 4110786"/>
                <a:gd name="connsiteX23" fmla="*/ 2198792 w 4158105"/>
                <a:gd name="connsiteY23" fmla="*/ 323850 h 4110786"/>
                <a:gd name="connsiteX24" fmla="*/ 2219780 w 4158105"/>
                <a:gd name="connsiteY24" fmla="*/ 323850 h 4110786"/>
                <a:gd name="connsiteX25" fmla="*/ 2224351 w 4158105"/>
                <a:gd name="connsiteY25" fmla="*/ 13068 h 4110786"/>
                <a:gd name="connsiteX26" fmla="*/ 2019755 w 4158105"/>
                <a:gd name="connsiteY26" fmla="*/ 11473 h 4110786"/>
                <a:gd name="connsiteX27" fmla="*/ 2019755 w 4158105"/>
                <a:gd name="connsiteY27" fmla="*/ 323546 h 4110786"/>
                <a:gd name="connsiteX28" fmla="*/ 668844 w 4158105"/>
                <a:gd name="connsiteY28" fmla="*/ 1079241 h 4110786"/>
                <a:gd name="connsiteX29" fmla="*/ 399753 w 4158105"/>
                <a:gd name="connsiteY29" fmla="*/ 920125 h 4110786"/>
                <a:gd name="connsiteX30" fmla="*/ 2019755 w 4158105"/>
                <a:gd name="connsiteY30" fmla="*/ 11473 h 4110786"/>
                <a:gd name="connsiteX31" fmla="*/ 2224543 w 4158105"/>
                <a:gd name="connsiteY31" fmla="*/ 0 h 4110786"/>
                <a:gd name="connsiteX32" fmla="*/ 2224351 w 4158105"/>
                <a:gd name="connsiteY32" fmla="*/ 13068 h 4110786"/>
                <a:gd name="connsiteX33" fmla="*/ 2106265 w 4158105"/>
                <a:gd name="connsiteY33" fmla="*/ 7105 h 4110786"/>
                <a:gd name="connsiteX34" fmla="*/ 2019755 w 4158105"/>
                <a:gd name="connsiteY34" fmla="*/ 11473 h 4110786"/>
                <a:gd name="connsiteX35" fmla="*/ 2019755 w 4158105"/>
                <a:gd name="connsiteY35" fmla="*/ 2381 h 4110786"/>
                <a:gd name="connsiteX36" fmla="*/ 2224543 w 4158105"/>
                <a:gd name="connsiteY36" fmla="*/ 0 h 4110786"/>
                <a:gd name="connsiteX0-1" fmla="*/ 668844 w 4158105"/>
                <a:gd name="connsiteY0-2" fmla="*/ 1079241 h 4110786"/>
                <a:gd name="connsiteX1-3" fmla="*/ 671967 w 4158105"/>
                <a:gd name="connsiteY1-4" fmla="*/ 1081087 h 4110786"/>
                <a:gd name="connsiteX2-5" fmla="*/ 576717 w 4158105"/>
                <a:gd name="connsiteY2-6" fmla="*/ 1235869 h 4110786"/>
                <a:gd name="connsiteX3-7" fmla="*/ 574232 w 4158105"/>
                <a:gd name="connsiteY3-8" fmla="*/ 1234330 h 4110786"/>
                <a:gd name="connsiteX4-9" fmla="*/ 668844 w 4158105"/>
                <a:gd name="connsiteY4-10" fmla="*/ 1079241 h 4110786"/>
                <a:gd name="connsiteX5-11" fmla="*/ 398124 w 4158105"/>
                <a:gd name="connsiteY5-12" fmla="*/ 919162 h 4110786"/>
                <a:gd name="connsiteX6-13" fmla="*/ 399753 w 4158105"/>
                <a:gd name="connsiteY6-14" fmla="*/ 920125 h 4110786"/>
                <a:gd name="connsiteX7-15" fmla="*/ 308772 w 4158105"/>
                <a:gd name="connsiteY7-16" fmla="*/ 1069886 h 4110786"/>
                <a:gd name="connsiteX8-17" fmla="*/ 398124 w 4158105"/>
                <a:gd name="connsiteY8-18" fmla="*/ 919162 h 4110786"/>
                <a:gd name="connsiteX9-19" fmla="*/ 2106264 w 4158105"/>
                <a:gd name="connsiteY9-20" fmla="*/ 319178 h 4110786"/>
                <a:gd name="connsiteX10-21" fmla="*/ 2198792 w 4158105"/>
                <a:gd name="connsiteY10-22" fmla="*/ 323850 h 4110786"/>
                <a:gd name="connsiteX11-23" fmla="*/ 2019755 w 4158105"/>
                <a:gd name="connsiteY11-24" fmla="*/ 323850 h 4110786"/>
                <a:gd name="connsiteX12-25" fmla="*/ 2019755 w 4158105"/>
                <a:gd name="connsiteY12-26" fmla="*/ 323546 h 4110786"/>
                <a:gd name="connsiteX13-27" fmla="*/ 2106264 w 4158105"/>
                <a:gd name="connsiteY13-28" fmla="*/ 319178 h 4110786"/>
                <a:gd name="connsiteX14-29" fmla="*/ 2224351 w 4158105"/>
                <a:gd name="connsiteY14-30" fmla="*/ 13068 h 4110786"/>
                <a:gd name="connsiteX15-31" fmla="*/ 4158105 w 4158105"/>
                <a:gd name="connsiteY15-32" fmla="*/ 2058946 h 4110786"/>
                <a:gd name="connsiteX16-33" fmla="*/ 2106265 w 4158105"/>
                <a:gd name="connsiteY16-34" fmla="*/ 4110786 h 4110786"/>
                <a:gd name="connsiteX17-35" fmla="*/ 54424 w 4158105"/>
                <a:gd name="connsiteY17-36" fmla="*/ 2058946 h 4110786"/>
                <a:gd name="connsiteX18-37" fmla="*/ 574232 w 4158105"/>
                <a:gd name="connsiteY18-38" fmla="*/ 1234330 h 4110786"/>
                <a:gd name="connsiteX19-39" fmla="*/ 366497 w 4158105"/>
                <a:gd name="connsiteY19-40" fmla="*/ 2058945 h 4110786"/>
                <a:gd name="connsiteX20-41" fmla="*/ 2106264 w 4158105"/>
                <a:gd name="connsiteY20-42" fmla="*/ 3798712 h 4110786"/>
                <a:gd name="connsiteX21-43" fmla="*/ 3846030 w 4158105"/>
                <a:gd name="connsiteY21-44" fmla="*/ 2058945 h 4110786"/>
                <a:gd name="connsiteX22-45" fmla="*/ 2198792 w 4158105"/>
                <a:gd name="connsiteY22-46" fmla="*/ 323850 h 4110786"/>
                <a:gd name="connsiteX23-47" fmla="*/ 2219780 w 4158105"/>
                <a:gd name="connsiteY23-48" fmla="*/ 323850 h 4110786"/>
                <a:gd name="connsiteX24-49" fmla="*/ 2224351 w 4158105"/>
                <a:gd name="connsiteY24-50" fmla="*/ 13068 h 4110786"/>
                <a:gd name="connsiteX25-51" fmla="*/ 2019755 w 4158105"/>
                <a:gd name="connsiteY25-52" fmla="*/ 11473 h 4110786"/>
                <a:gd name="connsiteX26-53" fmla="*/ 2019755 w 4158105"/>
                <a:gd name="connsiteY26-54" fmla="*/ 323546 h 4110786"/>
                <a:gd name="connsiteX27-55" fmla="*/ 668844 w 4158105"/>
                <a:gd name="connsiteY27-56" fmla="*/ 1079241 h 4110786"/>
                <a:gd name="connsiteX28-57" fmla="*/ 399753 w 4158105"/>
                <a:gd name="connsiteY28-58" fmla="*/ 920125 h 4110786"/>
                <a:gd name="connsiteX29-59" fmla="*/ 2019755 w 4158105"/>
                <a:gd name="connsiteY29-60" fmla="*/ 11473 h 4110786"/>
                <a:gd name="connsiteX30-61" fmla="*/ 2224543 w 4158105"/>
                <a:gd name="connsiteY30-62" fmla="*/ 0 h 4110786"/>
                <a:gd name="connsiteX31-63" fmla="*/ 2224351 w 4158105"/>
                <a:gd name="connsiteY31-64" fmla="*/ 13068 h 4110786"/>
                <a:gd name="connsiteX32-65" fmla="*/ 2106265 w 4158105"/>
                <a:gd name="connsiteY32-66" fmla="*/ 7105 h 4110786"/>
                <a:gd name="connsiteX33-67" fmla="*/ 2019755 w 4158105"/>
                <a:gd name="connsiteY33-68" fmla="*/ 11473 h 4110786"/>
                <a:gd name="connsiteX34-69" fmla="*/ 2019755 w 4158105"/>
                <a:gd name="connsiteY34-70" fmla="*/ 2381 h 4110786"/>
                <a:gd name="connsiteX35-71" fmla="*/ 2224543 w 4158105"/>
                <a:gd name="connsiteY35-72" fmla="*/ 0 h 4110786"/>
                <a:gd name="connsiteX0-73" fmla="*/ 668844 w 4158105"/>
                <a:gd name="connsiteY0-74" fmla="*/ 1079241 h 4110786"/>
                <a:gd name="connsiteX1-75" fmla="*/ 671967 w 4158105"/>
                <a:gd name="connsiteY1-76" fmla="*/ 1081087 h 4110786"/>
                <a:gd name="connsiteX2-77" fmla="*/ 576717 w 4158105"/>
                <a:gd name="connsiteY2-78" fmla="*/ 1235869 h 4110786"/>
                <a:gd name="connsiteX3-79" fmla="*/ 574232 w 4158105"/>
                <a:gd name="connsiteY3-80" fmla="*/ 1234330 h 4110786"/>
                <a:gd name="connsiteX4-81" fmla="*/ 668844 w 4158105"/>
                <a:gd name="connsiteY4-82" fmla="*/ 1079241 h 4110786"/>
                <a:gd name="connsiteX5-83" fmla="*/ 398124 w 4158105"/>
                <a:gd name="connsiteY5-84" fmla="*/ 919162 h 4110786"/>
                <a:gd name="connsiteX6-85" fmla="*/ 399753 w 4158105"/>
                <a:gd name="connsiteY6-86" fmla="*/ 920125 h 4110786"/>
                <a:gd name="connsiteX7-87" fmla="*/ 398124 w 4158105"/>
                <a:gd name="connsiteY7-88" fmla="*/ 919162 h 4110786"/>
                <a:gd name="connsiteX8-89" fmla="*/ 2106264 w 4158105"/>
                <a:gd name="connsiteY8-90" fmla="*/ 319178 h 4110786"/>
                <a:gd name="connsiteX9-91" fmla="*/ 2198792 w 4158105"/>
                <a:gd name="connsiteY9-92" fmla="*/ 323850 h 4110786"/>
                <a:gd name="connsiteX10-93" fmla="*/ 2019755 w 4158105"/>
                <a:gd name="connsiteY10-94" fmla="*/ 323850 h 4110786"/>
                <a:gd name="connsiteX11-95" fmla="*/ 2019755 w 4158105"/>
                <a:gd name="connsiteY11-96" fmla="*/ 323546 h 4110786"/>
                <a:gd name="connsiteX12-97" fmla="*/ 2106264 w 4158105"/>
                <a:gd name="connsiteY12-98" fmla="*/ 319178 h 4110786"/>
                <a:gd name="connsiteX13-99" fmla="*/ 2224351 w 4158105"/>
                <a:gd name="connsiteY13-100" fmla="*/ 13068 h 4110786"/>
                <a:gd name="connsiteX14-101" fmla="*/ 4158105 w 4158105"/>
                <a:gd name="connsiteY14-102" fmla="*/ 2058946 h 4110786"/>
                <a:gd name="connsiteX15-103" fmla="*/ 2106265 w 4158105"/>
                <a:gd name="connsiteY15-104" fmla="*/ 4110786 h 4110786"/>
                <a:gd name="connsiteX16-105" fmla="*/ 54424 w 4158105"/>
                <a:gd name="connsiteY16-106" fmla="*/ 2058946 h 4110786"/>
                <a:gd name="connsiteX17-107" fmla="*/ 574232 w 4158105"/>
                <a:gd name="connsiteY17-108" fmla="*/ 1234330 h 4110786"/>
                <a:gd name="connsiteX18-109" fmla="*/ 366497 w 4158105"/>
                <a:gd name="connsiteY18-110" fmla="*/ 2058945 h 4110786"/>
                <a:gd name="connsiteX19-111" fmla="*/ 2106264 w 4158105"/>
                <a:gd name="connsiteY19-112" fmla="*/ 3798712 h 4110786"/>
                <a:gd name="connsiteX20-113" fmla="*/ 3846030 w 4158105"/>
                <a:gd name="connsiteY20-114" fmla="*/ 2058945 h 4110786"/>
                <a:gd name="connsiteX21-115" fmla="*/ 2198792 w 4158105"/>
                <a:gd name="connsiteY21-116" fmla="*/ 323850 h 4110786"/>
                <a:gd name="connsiteX22-117" fmla="*/ 2219780 w 4158105"/>
                <a:gd name="connsiteY22-118" fmla="*/ 323850 h 4110786"/>
                <a:gd name="connsiteX23-119" fmla="*/ 2224351 w 4158105"/>
                <a:gd name="connsiteY23-120" fmla="*/ 13068 h 4110786"/>
                <a:gd name="connsiteX24-121" fmla="*/ 2019755 w 4158105"/>
                <a:gd name="connsiteY24-122" fmla="*/ 11473 h 4110786"/>
                <a:gd name="connsiteX25-123" fmla="*/ 2019755 w 4158105"/>
                <a:gd name="connsiteY25-124" fmla="*/ 323546 h 4110786"/>
                <a:gd name="connsiteX26-125" fmla="*/ 668844 w 4158105"/>
                <a:gd name="connsiteY26-126" fmla="*/ 1079241 h 4110786"/>
                <a:gd name="connsiteX27-127" fmla="*/ 399753 w 4158105"/>
                <a:gd name="connsiteY27-128" fmla="*/ 920125 h 4110786"/>
                <a:gd name="connsiteX28-129" fmla="*/ 2019755 w 4158105"/>
                <a:gd name="connsiteY28-130" fmla="*/ 11473 h 4110786"/>
                <a:gd name="connsiteX29-131" fmla="*/ 2224543 w 4158105"/>
                <a:gd name="connsiteY29-132" fmla="*/ 0 h 4110786"/>
                <a:gd name="connsiteX30-133" fmla="*/ 2224351 w 4158105"/>
                <a:gd name="connsiteY30-134" fmla="*/ 13068 h 4110786"/>
                <a:gd name="connsiteX31-135" fmla="*/ 2106265 w 4158105"/>
                <a:gd name="connsiteY31-136" fmla="*/ 7105 h 4110786"/>
                <a:gd name="connsiteX32-137" fmla="*/ 2019755 w 4158105"/>
                <a:gd name="connsiteY32-138" fmla="*/ 11473 h 4110786"/>
                <a:gd name="connsiteX33-139" fmla="*/ 2019755 w 4158105"/>
                <a:gd name="connsiteY33-140" fmla="*/ 2381 h 4110786"/>
                <a:gd name="connsiteX34-141" fmla="*/ 2224543 w 4158105"/>
                <a:gd name="connsiteY34-142" fmla="*/ 0 h 4110786"/>
                <a:gd name="connsiteX0-143" fmla="*/ 739525 w 4228786"/>
                <a:gd name="connsiteY0-144" fmla="*/ 1079241 h 4110786"/>
                <a:gd name="connsiteX1-145" fmla="*/ 742648 w 4228786"/>
                <a:gd name="connsiteY1-146" fmla="*/ 1081087 h 4110786"/>
                <a:gd name="connsiteX2-147" fmla="*/ 647398 w 4228786"/>
                <a:gd name="connsiteY2-148" fmla="*/ 1235869 h 4110786"/>
                <a:gd name="connsiteX3-149" fmla="*/ 644913 w 4228786"/>
                <a:gd name="connsiteY3-150" fmla="*/ 1234330 h 4110786"/>
                <a:gd name="connsiteX4-151" fmla="*/ 739525 w 4228786"/>
                <a:gd name="connsiteY4-152" fmla="*/ 1079241 h 4110786"/>
                <a:gd name="connsiteX5-153" fmla="*/ 468805 w 4228786"/>
                <a:gd name="connsiteY5-154" fmla="*/ 919162 h 4110786"/>
                <a:gd name="connsiteX6-155" fmla="*/ 470434 w 4228786"/>
                <a:gd name="connsiteY6-156" fmla="*/ 920125 h 4110786"/>
                <a:gd name="connsiteX7-157" fmla="*/ 468805 w 4228786"/>
                <a:gd name="connsiteY7-158" fmla="*/ 919162 h 4110786"/>
                <a:gd name="connsiteX8-159" fmla="*/ 2176945 w 4228786"/>
                <a:gd name="connsiteY8-160" fmla="*/ 319178 h 4110786"/>
                <a:gd name="connsiteX9-161" fmla="*/ 2269473 w 4228786"/>
                <a:gd name="connsiteY9-162" fmla="*/ 323850 h 4110786"/>
                <a:gd name="connsiteX10-163" fmla="*/ 2090436 w 4228786"/>
                <a:gd name="connsiteY10-164" fmla="*/ 323850 h 4110786"/>
                <a:gd name="connsiteX11-165" fmla="*/ 2090436 w 4228786"/>
                <a:gd name="connsiteY11-166" fmla="*/ 323546 h 4110786"/>
                <a:gd name="connsiteX12-167" fmla="*/ 2176945 w 4228786"/>
                <a:gd name="connsiteY12-168" fmla="*/ 319178 h 4110786"/>
                <a:gd name="connsiteX13-169" fmla="*/ 2295032 w 4228786"/>
                <a:gd name="connsiteY13-170" fmla="*/ 13068 h 4110786"/>
                <a:gd name="connsiteX14-171" fmla="*/ 4228786 w 4228786"/>
                <a:gd name="connsiteY14-172" fmla="*/ 2058946 h 4110786"/>
                <a:gd name="connsiteX15-173" fmla="*/ 2176946 w 4228786"/>
                <a:gd name="connsiteY15-174" fmla="*/ 4110786 h 4110786"/>
                <a:gd name="connsiteX16-175" fmla="*/ 125105 w 4228786"/>
                <a:gd name="connsiteY16-176" fmla="*/ 2058946 h 4110786"/>
                <a:gd name="connsiteX17-177" fmla="*/ 437178 w 4228786"/>
                <a:gd name="connsiteY17-178" fmla="*/ 2058945 h 4110786"/>
                <a:gd name="connsiteX18-179" fmla="*/ 2176945 w 4228786"/>
                <a:gd name="connsiteY18-180" fmla="*/ 3798712 h 4110786"/>
                <a:gd name="connsiteX19-181" fmla="*/ 3916711 w 4228786"/>
                <a:gd name="connsiteY19-182" fmla="*/ 2058945 h 4110786"/>
                <a:gd name="connsiteX20-183" fmla="*/ 2269473 w 4228786"/>
                <a:gd name="connsiteY20-184" fmla="*/ 323850 h 4110786"/>
                <a:gd name="connsiteX21-185" fmla="*/ 2290461 w 4228786"/>
                <a:gd name="connsiteY21-186" fmla="*/ 323850 h 4110786"/>
                <a:gd name="connsiteX22-187" fmla="*/ 2295032 w 4228786"/>
                <a:gd name="connsiteY22-188" fmla="*/ 13068 h 4110786"/>
                <a:gd name="connsiteX23-189" fmla="*/ 2090436 w 4228786"/>
                <a:gd name="connsiteY23-190" fmla="*/ 11473 h 4110786"/>
                <a:gd name="connsiteX24-191" fmla="*/ 2090436 w 4228786"/>
                <a:gd name="connsiteY24-192" fmla="*/ 323546 h 4110786"/>
                <a:gd name="connsiteX25-193" fmla="*/ 739525 w 4228786"/>
                <a:gd name="connsiteY25-194" fmla="*/ 1079241 h 4110786"/>
                <a:gd name="connsiteX26-195" fmla="*/ 470434 w 4228786"/>
                <a:gd name="connsiteY26-196" fmla="*/ 920125 h 4110786"/>
                <a:gd name="connsiteX27-197" fmla="*/ 2090436 w 4228786"/>
                <a:gd name="connsiteY27-198" fmla="*/ 11473 h 4110786"/>
                <a:gd name="connsiteX28-199" fmla="*/ 2295224 w 4228786"/>
                <a:gd name="connsiteY28-200" fmla="*/ 0 h 4110786"/>
                <a:gd name="connsiteX29-201" fmla="*/ 2295032 w 4228786"/>
                <a:gd name="connsiteY29-202" fmla="*/ 13068 h 4110786"/>
                <a:gd name="connsiteX30-203" fmla="*/ 2176946 w 4228786"/>
                <a:gd name="connsiteY30-204" fmla="*/ 7105 h 4110786"/>
                <a:gd name="connsiteX31-205" fmla="*/ 2090436 w 4228786"/>
                <a:gd name="connsiteY31-206" fmla="*/ 11473 h 4110786"/>
                <a:gd name="connsiteX32-207" fmla="*/ 2090436 w 4228786"/>
                <a:gd name="connsiteY32-208" fmla="*/ 2381 h 4110786"/>
                <a:gd name="connsiteX33-209" fmla="*/ 2295224 w 4228786"/>
                <a:gd name="connsiteY33-210" fmla="*/ 0 h 4110786"/>
                <a:gd name="connsiteX0-211" fmla="*/ 739525 w 4228786"/>
                <a:gd name="connsiteY0-212" fmla="*/ 1079241 h 4110786"/>
                <a:gd name="connsiteX1-213" fmla="*/ 742648 w 4228786"/>
                <a:gd name="connsiteY1-214" fmla="*/ 1081087 h 4110786"/>
                <a:gd name="connsiteX2-215" fmla="*/ 647398 w 4228786"/>
                <a:gd name="connsiteY2-216" fmla="*/ 1235869 h 4110786"/>
                <a:gd name="connsiteX3-217" fmla="*/ 739525 w 4228786"/>
                <a:gd name="connsiteY3-218" fmla="*/ 1079241 h 4110786"/>
                <a:gd name="connsiteX4-219" fmla="*/ 468805 w 4228786"/>
                <a:gd name="connsiteY4-220" fmla="*/ 919162 h 4110786"/>
                <a:gd name="connsiteX5-221" fmla="*/ 470434 w 4228786"/>
                <a:gd name="connsiteY5-222" fmla="*/ 920125 h 4110786"/>
                <a:gd name="connsiteX6-223" fmla="*/ 468805 w 4228786"/>
                <a:gd name="connsiteY6-224" fmla="*/ 919162 h 4110786"/>
                <a:gd name="connsiteX7-225" fmla="*/ 2176945 w 4228786"/>
                <a:gd name="connsiteY7-226" fmla="*/ 319178 h 4110786"/>
                <a:gd name="connsiteX8-227" fmla="*/ 2269473 w 4228786"/>
                <a:gd name="connsiteY8-228" fmla="*/ 323850 h 4110786"/>
                <a:gd name="connsiteX9-229" fmla="*/ 2090436 w 4228786"/>
                <a:gd name="connsiteY9-230" fmla="*/ 323850 h 4110786"/>
                <a:gd name="connsiteX10-231" fmla="*/ 2090436 w 4228786"/>
                <a:gd name="connsiteY10-232" fmla="*/ 323546 h 4110786"/>
                <a:gd name="connsiteX11-233" fmla="*/ 2176945 w 4228786"/>
                <a:gd name="connsiteY11-234" fmla="*/ 319178 h 4110786"/>
                <a:gd name="connsiteX12-235" fmla="*/ 2295032 w 4228786"/>
                <a:gd name="connsiteY12-236" fmla="*/ 13068 h 4110786"/>
                <a:gd name="connsiteX13-237" fmla="*/ 4228786 w 4228786"/>
                <a:gd name="connsiteY13-238" fmla="*/ 2058946 h 4110786"/>
                <a:gd name="connsiteX14-239" fmla="*/ 2176946 w 4228786"/>
                <a:gd name="connsiteY14-240" fmla="*/ 4110786 h 4110786"/>
                <a:gd name="connsiteX15-241" fmla="*/ 125105 w 4228786"/>
                <a:gd name="connsiteY15-242" fmla="*/ 2058946 h 4110786"/>
                <a:gd name="connsiteX16-243" fmla="*/ 437178 w 4228786"/>
                <a:gd name="connsiteY16-244" fmla="*/ 2058945 h 4110786"/>
                <a:gd name="connsiteX17-245" fmla="*/ 2176945 w 4228786"/>
                <a:gd name="connsiteY17-246" fmla="*/ 3798712 h 4110786"/>
                <a:gd name="connsiteX18-247" fmla="*/ 3916711 w 4228786"/>
                <a:gd name="connsiteY18-248" fmla="*/ 2058945 h 4110786"/>
                <a:gd name="connsiteX19-249" fmla="*/ 2269473 w 4228786"/>
                <a:gd name="connsiteY19-250" fmla="*/ 323850 h 4110786"/>
                <a:gd name="connsiteX20-251" fmla="*/ 2290461 w 4228786"/>
                <a:gd name="connsiteY20-252" fmla="*/ 323850 h 4110786"/>
                <a:gd name="connsiteX21-253" fmla="*/ 2295032 w 4228786"/>
                <a:gd name="connsiteY21-254" fmla="*/ 13068 h 4110786"/>
                <a:gd name="connsiteX22-255" fmla="*/ 2090436 w 4228786"/>
                <a:gd name="connsiteY22-256" fmla="*/ 11473 h 4110786"/>
                <a:gd name="connsiteX23-257" fmla="*/ 2090436 w 4228786"/>
                <a:gd name="connsiteY23-258" fmla="*/ 323546 h 4110786"/>
                <a:gd name="connsiteX24-259" fmla="*/ 739525 w 4228786"/>
                <a:gd name="connsiteY24-260" fmla="*/ 1079241 h 4110786"/>
                <a:gd name="connsiteX25-261" fmla="*/ 470434 w 4228786"/>
                <a:gd name="connsiteY25-262" fmla="*/ 920125 h 4110786"/>
                <a:gd name="connsiteX26-263" fmla="*/ 2090436 w 4228786"/>
                <a:gd name="connsiteY26-264" fmla="*/ 11473 h 4110786"/>
                <a:gd name="connsiteX27-265" fmla="*/ 2295224 w 4228786"/>
                <a:gd name="connsiteY27-266" fmla="*/ 0 h 4110786"/>
                <a:gd name="connsiteX28-267" fmla="*/ 2295032 w 4228786"/>
                <a:gd name="connsiteY28-268" fmla="*/ 13068 h 4110786"/>
                <a:gd name="connsiteX29-269" fmla="*/ 2176946 w 4228786"/>
                <a:gd name="connsiteY29-270" fmla="*/ 7105 h 4110786"/>
                <a:gd name="connsiteX30-271" fmla="*/ 2090436 w 4228786"/>
                <a:gd name="connsiteY30-272" fmla="*/ 11473 h 4110786"/>
                <a:gd name="connsiteX31-273" fmla="*/ 2090436 w 4228786"/>
                <a:gd name="connsiteY31-274" fmla="*/ 2381 h 4110786"/>
                <a:gd name="connsiteX32-275" fmla="*/ 2295224 w 4228786"/>
                <a:gd name="connsiteY32-276" fmla="*/ 0 h 4110786"/>
                <a:gd name="connsiteX0-277" fmla="*/ 739525 w 4228786"/>
                <a:gd name="connsiteY0-278" fmla="*/ 1079241 h 4110786"/>
                <a:gd name="connsiteX1-279" fmla="*/ 742648 w 4228786"/>
                <a:gd name="connsiteY1-280" fmla="*/ 1081087 h 4110786"/>
                <a:gd name="connsiteX2-281" fmla="*/ 739525 w 4228786"/>
                <a:gd name="connsiteY2-282" fmla="*/ 1079241 h 4110786"/>
                <a:gd name="connsiteX3-283" fmla="*/ 468805 w 4228786"/>
                <a:gd name="connsiteY3-284" fmla="*/ 919162 h 4110786"/>
                <a:gd name="connsiteX4-285" fmla="*/ 470434 w 4228786"/>
                <a:gd name="connsiteY4-286" fmla="*/ 920125 h 4110786"/>
                <a:gd name="connsiteX5-287" fmla="*/ 468805 w 4228786"/>
                <a:gd name="connsiteY5-288" fmla="*/ 919162 h 4110786"/>
                <a:gd name="connsiteX6-289" fmla="*/ 2176945 w 4228786"/>
                <a:gd name="connsiteY6-290" fmla="*/ 319178 h 4110786"/>
                <a:gd name="connsiteX7-291" fmla="*/ 2269473 w 4228786"/>
                <a:gd name="connsiteY7-292" fmla="*/ 323850 h 4110786"/>
                <a:gd name="connsiteX8-293" fmla="*/ 2090436 w 4228786"/>
                <a:gd name="connsiteY8-294" fmla="*/ 323850 h 4110786"/>
                <a:gd name="connsiteX9-295" fmla="*/ 2090436 w 4228786"/>
                <a:gd name="connsiteY9-296" fmla="*/ 323546 h 4110786"/>
                <a:gd name="connsiteX10-297" fmla="*/ 2176945 w 4228786"/>
                <a:gd name="connsiteY10-298" fmla="*/ 319178 h 4110786"/>
                <a:gd name="connsiteX11-299" fmla="*/ 2295032 w 4228786"/>
                <a:gd name="connsiteY11-300" fmla="*/ 13068 h 4110786"/>
                <a:gd name="connsiteX12-301" fmla="*/ 4228786 w 4228786"/>
                <a:gd name="connsiteY12-302" fmla="*/ 2058946 h 4110786"/>
                <a:gd name="connsiteX13-303" fmla="*/ 2176946 w 4228786"/>
                <a:gd name="connsiteY13-304" fmla="*/ 4110786 h 4110786"/>
                <a:gd name="connsiteX14-305" fmla="*/ 125105 w 4228786"/>
                <a:gd name="connsiteY14-306" fmla="*/ 2058946 h 4110786"/>
                <a:gd name="connsiteX15-307" fmla="*/ 437178 w 4228786"/>
                <a:gd name="connsiteY15-308" fmla="*/ 2058945 h 4110786"/>
                <a:gd name="connsiteX16-309" fmla="*/ 2176945 w 4228786"/>
                <a:gd name="connsiteY16-310" fmla="*/ 3798712 h 4110786"/>
                <a:gd name="connsiteX17-311" fmla="*/ 3916711 w 4228786"/>
                <a:gd name="connsiteY17-312" fmla="*/ 2058945 h 4110786"/>
                <a:gd name="connsiteX18-313" fmla="*/ 2269473 w 4228786"/>
                <a:gd name="connsiteY18-314" fmla="*/ 323850 h 4110786"/>
                <a:gd name="connsiteX19-315" fmla="*/ 2290461 w 4228786"/>
                <a:gd name="connsiteY19-316" fmla="*/ 323850 h 4110786"/>
                <a:gd name="connsiteX20-317" fmla="*/ 2295032 w 4228786"/>
                <a:gd name="connsiteY20-318" fmla="*/ 13068 h 4110786"/>
                <a:gd name="connsiteX21-319" fmla="*/ 2090436 w 4228786"/>
                <a:gd name="connsiteY21-320" fmla="*/ 11473 h 4110786"/>
                <a:gd name="connsiteX22-321" fmla="*/ 2090436 w 4228786"/>
                <a:gd name="connsiteY22-322" fmla="*/ 323546 h 4110786"/>
                <a:gd name="connsiteX23-323" fmla="*/ 739525 w 4228786"/>
                <a:gd name="connsiteY23-324" fmla="*/ 1079241 h 4110786"/>
                <a:gd name="connsiteX24-325" fmla="*/ 470434 w 4228786"/>
                <a:gd name="connsiteY24-326" fmla="*/ 920125 h 4110786"/>
                <a:gd name="connsiteX25-327" fmla="*/ 2090436 w 4228786"/>
                <a:gd name="connsiteY25-328" fmla="*/ 11473 h 4110786"/>
                <a:gd name="connsiteX26-329" fmla="*/ 2295224 w 4228786"/>
                <a:gd name="connsiteY26-330" fmla="*/ 0 h 4110786"/>
                <a:gd name="connsiteX27-331" fmla="*/ 2295032 w 4228786"/>
                <a:gd name="connsiteY27-332" fmla="*/ 13068 h 4110786"/>
                <a:gd name="connsiteX28-333" fmla="*/ 2176946 w 4228786"/>
                <a:gd name="connsiteY28-334" fmla="*/ 7105 h 4110786"/>
                <a:gd name="connsiteX29-335" fmla="*/ 2090436 w 4228786"/>
                <a:gd name="connsiteY29-336" fmla="*/ 11473 h 4110786"/>
                <a:gd name="connsiteX30-337" fmla="*/ 2090436 w 4228786"/>
                <a:gd name="connsiteY30-338" fmla="*/ 2381 h 4110786"/>
                <a:gd name="connsiteX31-339" fmla="*/ 2295224 w 4228786"/>
                <a:gd name="connsiteY31-340" fmla="*/ 0 h 4110786"/>
                <a:gd name="connsiteX0-341" fmla="*/ 739525 w 4228786"/>
                <a:gd name="connsiteY0-342" fmla="*/ 1079241 h 4110786"/>
                <a:gd name="connsiteX1-343" fmla="*/ 742648 w 4228786"/>
                <a:gd name="connsiteY1-344" fmla="*/ 1081087 h 4110786"/>
                <a:gd name="connsiteX2-345" fmla="*/ 739525 w 4228786"/>
                <a:gd name="connsiteY2-346" fmla="*/ 1079241 h 4110786"/>
                <a:gd name="connsiteX3-347" fmla="*/ 468805 w 4228786"/>
                <a:gd name="connsiteY3-348" fmla="*/ 919162 h 4110786"/>
                <a:gd name="connsiteX4-349" fmla="*/ 470434 w 4228786"/>
                <a:gd name="connsiteY4-350" fmla="*/ 920125 h 4110786"/>
                <a:gd name="connsiteX5-351" fmla="*/ 468805 w 4228786"/>
                <a:gd name="connsiteY5-352" fmla="*/ 919162 h 4110786"/>
                <a:gd name="connsiteX6-353" fmla="*/ 2176945 w 4228786"/>
                <a:gd name="connsiteY6-354" fmla="*/ 319178 h 4110786"/>
                <a:gd name="connsiteX7-355" fmla="*/ 2269473 w 4228786"/>
                <a:gd name="connsiteY7-356" fmla="*/ 323850 h 4110786"/>
                <a:gd name="connsiteX8-357" fmla="*/ 2090436 w 4228786"/>
                <a:gd name="connsiteY8-358" fmla="*/ 323850 h 4110786"/>
                <a:gd name="connsiteX9-359" fmla="*/ 2090436 w 4228786"/>
                <a:gd name="connsiteY9-360" fmla="*/ 323546 h 4110786"/>
                <a:gd name="connsiteX10-361" fmla="*/ 2176945 w 4228786"/>
                <a:gd name="connsiteY10-362" fmla="*/ 319178 h 4110786"/>
                <a:gd name="connsiteX11-363" fmla="*/ 2295032 w 4228786"/>
                <a:gd name="connsiteY11-364" fmla="*/ 13068 h 4110786"/>
                <a:gd name="connsiteX12-365" fmla="*/ 4228786 w 4228786"/>
                <a:gd name="connsiteY12-366" fmla="*/ 2058946 h 4110786"/>
                <a:gd name="connsiteX13-367" fmla="*/ 2176946 w 4228786"/>
                <a:gd name="connsiteY13-368" fmla="*/ 4110786 h 4110786"/>
                <a:gd name="connsiteX14-369" fmla="*/ 125105 w 4228786"/>
                <a:gd name="connsiteY14-370" fmla="*/ 2058946 h 4110786"/>
                <a:gd name="connsiteX15-371" fmla="*/ 437178 w 4228786"/>
                <a:gd name="connsiteY15-372" fmla="*/ 2058945 h 4110786"/>
                <a:gd name="connsiteX16-373" fmla="*/ 2176945 w 4228786"/>
                <a:gd name="connsiteY16-374" fmla="*/ 3798712 h 4110786"/>
                <a:gd name="connsiteX17-375" fmla="*/ 3916711 w 4228786"/>
                <a:gd name="connsiteY17-376" fmla="*/ 2058945 h 4110786"/>
                <a:gd name="connsiteX18-377" fmla="*/ 2269473 w 4228786"/>
                <a:gd name="connsiteY18-378" fmla="*/ 323850 h 4110786"/>
                <a:gd name="connsiteX19-379" fmla="*/ 2290461 w 4228786"/>
                <a:gd name="connsiteY19-380" fmla="*/ 323850 h 4110786"/>
                <a:gd name="connsiteX20-381" fmla="*/ 2295032 w 4228786"/>
                <a:gd name="connsiteY20-382" fmla="*/ 13068 h 4110786"/>
                <a:gd name="connsiteX21-383" fmla="*/ 2090436 w 4228786"/>
                <a:gd name="connsiteY21-384" fmla="*/ 11473 h 4110786"/>
                <a:gd name="connsiteX22-385" fmla="*/ 2090436 w 4228786"/>
                <a:gd name="connsiteY22-386" fmla="*/ 323546 h 4110786"/>
                <a:gd name="connsiteX23-387" fmla="*/ 739525 w 4228786"/>
                <a:gd name="connsiteY23-388" fmla="*/ 1079241 h 4110786"/>
                <a:gd name="connsiteX24-389" fmla="*/ 470434 w 4228786"/>
                <a:gd name="connsiteY24-390" fmla="*/ 920125 h 4110786"/>
                <a:gd name="connsiteX25-391" fmla="*/ 2090436 w 4228786"/>
                <a:gd name="connsiteY25-392" fmla="*/ 11473 h 4110786"/>
                <a:gd name="connsiteX26-393" fmla="*/ 2295224 w 4228786"/>
                <a:gd name="connsiteY26-394" fmla="*/ 0 h 4110786"/>
                <a:gd name="connsiteX27-395" fmla="*/ 2176946 w 4228786"/>
                <a:gd name="connsiteY27-396" fmla="*/ 7105 h 4110786"/>
                <a:gd name="connsiteX28-397" fmla="*/ 2090436 w 4228786"/>
                <a:gd name="connsiteY28-398" fmla="*/ 11473 h 4110786"/>
                <a:gd name="connsiteX29-399" fmla="*/ 2090436 w 4228786"/>
                <a:gd name="connsiteY29-400" fmla="*/ 2381 h 4110786"/>
                <a:gd name="connsiteX30-401" fmla="*/ 2295224 w 4228786"/>
                <a:gd name="connsiteY30-402" fmla="*/ 0 h 4110786"/>
                <a:gd name="connsiteX0-403" fmla="*/ 739525 w 4228949"/>
                <a:gd name="connsiteY0-404" fmla="*/ 1079241 h 4110786"/>
                <a:gd name="connsiteX1-405" fmla="*/ 742648 w 4228949"/>
                <a:gd name="connsiteY1-406" fmla="*/ 1081087 h 4110786"/>
                <a:gd name="connsiteX2-407" fmla="*/ 739525 w 4228949"/>
                <a:gd name="connsiteY2-408" fmla="*/ 1079241 h 4110786"/>
                <a:gd name="connsiteX3-409" fmla="*/ 468805 w 4228949"/>
                <a:gd name="connsiteY3-410" fmla="*/ 919162 h 4110786"/>
                <a:gd name="connsiteX4-411" fmla="*/ 470434 w 4228949"/>
                <a:gd name="connsiteY4-412" fmla="*/ 920125 h 4110786"/>
                <a:gd name="connsiteX5-413" fmla="*/ 468805 w 4228949"/>
                <a:gd name="connsiteY5-414" fmla="*/ 919162 h 4110786"/>
                <a:gd name="connsiteX6-415" fmla="*/ 2176945 w 4228949"/>
                <a:gd name="connsiteY6-416" fmla="*/ 319178 h 4110786"/>
                <a:gd name="connsiteX7-417" fmla="*/ 2269473 w 4228949"/>
                <a:gd name="connsiteY7-418" fmla="*/ 323850 h 4110786"/>
                <a:gd name="connsiteX8-419" fmla="*/ 2090436 w 4228949"/>
                <a:gd name="connsiteY8-420" fmla="*/ 323850 h 4110786"/>
                <a:gd name="connsiteX9-421" fmla="*/ 2090436 w 4228949"/>
                <a:gd name="connsiteY9-422" fmla="*/ 323546 h 4110786"/>
                <a:gd name="connsiteX10-423" fmla="*/ 2176945 w 4228949"/>
                <a:gd name="connsiteY10-424" fmla="*/ 319178 h 4110786"/>
                <a:gd name="connsiteX11-425" fmla="*/ 2290461 w 4228949"/>
                <a:gd name="connsiteY11-426" fmla="*/ 323850 h 4110786"/>
                <a:gd name="connsiteX12-427" fmla="*/ 4228786 w 4228949"/>
                <a:gd name="connsiteY12-428" fmla="*/ 2058946 h 4110786"/>
                <a:gd name="connsiteX13-429" fmla="*/ 2176946 w 4228949"/>
                <a:gd name="connsiteY13-430" fmla="*/ 4110786 h 4110786"/>
                <a:gd name="connsiteX14-431" fmla="*/ 125105 w 4228949"/>
                <a:gd name="connsiteY14-432" fmla="*/ 2058946 h 4110786"/>
                <a:gd name="connsiteX15-433" fmla="*/ 437178 w 4228949"/>
                <a:gd name="connsiteY15-434" fmla="*/ 2058945 h 4110786"/>
                <a:gd name="connsiteX16-435" fmla="*/ 2176945 w 4228949"/>
                <a:gd name="connsiteY16-436" fmla="*/ 3798712 h 4110786"/>
                <a:gd name="connsiteX17-437" fmla="*/ 3916711 w 4228949"/>
                <a:gd name="connsiteY17-438" fmla="*/ 2058945 h 4110786"/>
                <a:gd name="connsiteX18-439" fmla="*/ 2269473 w 4228949"/>
                <a:gd name="connsiteY18-440" fmla="*/ 323850 h 4110786"/>
                <a:gd name="connsiteX19-441" fmla="*/ 2290461 w 4228949"/>
                <a:gd name="connsiteY19-442" fmla="*/ 323850 h 4110786"/>
                <a:gd name="connsiteX20-443" fmla="*/ 2090436 w 4228949"/>
                <a:gd name="connsiteY20-444" fmla="*/ 11473 h 4110786"/>
                <a:gd name="connsiteX21-445" fmla="*/ 2090436 w 4228949"/>
                <a:gd name="connsiteY21-446" fmla="*/ 323546 h 4110786"/>
                <a:gd name="connsiteX22-447" fmla="*/ 739525 w 4228949"/>
                <a:gd name="connsiteY22-448" fmla="*/ 1079241 h 4110786"/>
                <a:gd name="connsiteX23-449" fmla="*/ 470434 w 4228949"/>
                <a:gd name="connsiteY23-450" fmla="*/ 920125 h 4110786"/>
                <a:gd name="connsiteX24-451" fmla="*/ 2090436 w 4228949"/>
                <a:gd name="connsiteY24-452" fmla="*/ 11473 h 4110786"/>
                <a:gd name="connsiteX25-453" fmla="*/ 2295224 w 4228949"/>
                <a:gd name="connsiteY25-454" fmla="*/ 0 h 4110786"/>
                <a:gd name="connsiteX26-455" fmla="*/ 2176946 w 4228949"/>
                <a:gd name="connsiteY26-456" fmla="*/ 7105 h 4110786"/>
                <a:gd name="connsiteX27-457" fmla="*/ 2090436 w 4228949"/>
                <a:gd name="connsiteY27-458" fmla="*/ 11473 h 4110786"/>
                <a:gd name="connsiteX28-459" fmla="*/ 2090436 w 4228949"/>
                <a:gd name="connsiteY28-460" fmla="*/ 2381 h 4110786"/>
                <a:gd name="connsiteX29-461" fmla="*/ 2295224 w 4228949"/>
                <a:gd name="connsiteY29-462" fmla="*/ 0 h 4110786"/>
                <a:gd name="connsiteX0-463" fmla="*/ 739525 w 4228949"/>
                <a:gd name="connsiteY0-464" fmla="*/ 1076860 h 4108405"/>
                <a:gd name="connsiteX1-465" fmla="*/ 742648 w 4228949"/>
                <a:gd name="connsiteY1-466" fmla="*/ 1078706 h 4108405"/>
                <a:gd name="connsiteX2-467" fmla="*/ 739525 w 4228949"/>
                <a:gd name="connsiteY2-468" fmla="*/ 1076860 h 4108405"/>
                <a:gd name="connsiteX3-469" fmla="*/ 468805 w 4228949"/>
                <a:gd name="connsiteY3-470" fmla="*/ 916781 h 4108405"/>
                <a:gd name="connsiteX4-471" fmla="*/ 470434 w 4228949"/>
                <a:gd name="connsiteY4-472" fmla="*/ 917744 h 4108405"/>
                <a:gd name="connsiteX5-473" fmla="*/ 468805 w 4228949"/>
                <a:gd name="connsiteY5-474" fmla="*/ 916781 h 4108405"/>
                <a:gd name="connsiteX6-475" fmla="*/ 2176945 w 4228949"/>
                <a:gd name="connsiteY6-476" fmla="*/ 316797 h 4108405"/>
                <a:gd name="connsiteX7-477" fmla="*/ 2269473 w 4228949"/>
                <a:gd name="connsiteY7-478" fmla="*/ 321469 h 4108405"/>
                <a:gd name="connsiteX8-479" fmla="*/ 2090436 w 4228949"/>
                <a:gd name="connsiteY8-480" fmla="*/ 321469 h 4108405"/>
                <a:gd name="connsiteX9-481" fmla="*/ 2090436 w 4228949"/>
                <a:gd name="connsiteY9-482" fmla="*/ 321165 h 4108405"/>
                <a:gd name="connsiteX10-483" fmla="*/ 2176945 w 4228949"/>
                <a:gd name="connsiteY10-484" fmla="*/ 316797 h 4108405"/>
                <a:gd name="connsiteX11-485" fmla="*/ 2290461 w 4228949"/>
                <a:gd name="connsiteY11-486" fmla="*/ 321469 h 4108405"/>
                <a:gd name="connsiteX12-487" fmla="*/ 4228786 w 4228949"/>
                <a:gd name="connsiteY12-488" fmla="*/ 2056565 h 4108405"/>
                <a:gd name="connsiteX13-489" fmla="*/ 2176946 w 4228949"/>
                <a:gd name="connsiteY13-490" fmla="*/ 4108405 h 4108405"/>
                <a:gd name="connsiteX14-491" fmla="*/ 125105 w 4228949"/>
                <a:gd name="connsiteY14-492" fmla="*/ 2056565 h 4108405"/>
                <a:gd name="connsiteX15-493" fmla="*/ 437178 w 4228949"/>
                <a:gd name="connsiteY15-494" fmla="*/ 2056564 h 4108405"/>
                <a:gd name="connsiteX16-495" fmla="*/ 2176945 w 4228949"/>
                <a:gd name="connsiteY16-496" fmla="*/ 3796331 h 4108405"/>
                <a:gd name="connsiteX17-497" fmla="*/ 3916711 w 4228949"/>
                <a:gd name="connsiteY17-498" fmla="*/ 2056564 h 4108405"/>
                <a:gd name="connsiteX18-499" fmla="*/ 2269473 w 4228949"/>
                <a:gd name="connsiteY18-500" fmla="*/ 321469 h 4108405"/>
                <a:gd name="connsiteX19-501" fmla="*/ 2290461 w 4228949"/>
                <a:gd name="connsiteY19-502" fmla="*/ 321469 h 4108405"/>
                <a:gd name="connsiteX20-503" fmla="*/ 2090436 w 4228949"/>
                <a:gd name="connsiteY20-504" fmla="*/ 9092 h 4108405"/>
                <a:gd name="connsiteX21-505" fmla="*/ 2090436 w 4228949"/>
                <a:gd name="connsiteY21-506" fmla="*/ 321165 h 4108405"/>
                <a:gd name="connsiteX22-507" fmla="*/ 739525 w 4228949"/>
                <a:gd name="connsiteY22-508" fmla="*/ 1076860 h 4108405"/>
                <a:gd name="connsiteX23-509" fmla="*/ 470434 w 4228949"/>
                <a:gd name="connsiteY23-510" fmla="*/ 917744 h 4108405"/>
                <a:gd name="connsiteX24-511" fmla="*/ 2090436 w 4228949"/>
                <a:gd name="connsiteY24-512" fmla="*/ 9092 h 4108405"/>
                <a:gd name="connsiteX25-513" fmla="*/ 2090436 w 4228949"/>
                <a:gd name="connsiteY25-514" fmla="*/ 0 h 4108405"/>
                <a:gd name="connsiteX26-515" fmla="*/ 2176946 w 4228949"/>
                <a:gd name="connsiteY26-516" fmla="*/ 4724 h 4108405"/>
                <a:gd name="connsiteX27-517" fmla="*/ 2090436 w 4228949"/>
                <a:gd name="connsiteY27-518" fmla="*/ 9092 h 4108405"/>
                <a:gd name="connsiteX28-519" fmla="*/ 2090436 w 4228949"/>
                <a:gd name="connsiteY28-520" fmla="*/ 0 h 4108405"/>
                <a:gd name="connsiteX0-521" fmla="*/ 739525 w 4228949"/>
                <a:gd name="connsiteY0-522" fmla="*/ 1076860 h 4108405"/>
                <a:gd name="connsiteX1-523" fmla="*/ 742648 w 4228949"/>
                <a:gd name="connsiteY1-524" fmla="*/ 1078706 h 4108405"/>
                <a:gd name="connsiteX2-525" fmla="*/ 739525 w 4228949"/>
                <a:gd name="connsiteY2-526" fmla="*/ 1076860 h 4108405"/>
                <a:gd name="connsiteX3-527" fmla="*/ 468805 w 4228949"/>
                <a:gd name="connsiteY3-528" fmla="*/ 916781 h 4108405"/>
                <a:gd name="connsiteX4-529" fmla="*/ 470434 w 4228949"/>
                <a:gd name="connsiteY4-530" fmla="*/ 917744 h 4108405"/>
                <a:gd name="connsiteX5-531" fmla="*/ 468805 w 4228949"/>
                <a:gd name="connsiteY5-532" fmla="*/ 916781 h 4108405"/>
                <a:gd name="connsiteX6-533" fmla="*/ 2176945 w 4228949"/>
                <a:gd name="connsiteY6-534" fmla="*/ 316797 h 4108405"/>
                <a:gd name="connsiteX7-535" fmla="*/ 2269473 w 4228949"/>
                <a:gd name="connsiteY7-536" fmla="*/ 321469 h 4108405"/>
                <a:gd name="connsiteX8-537" fmla="*/ 2090436 w 4228949"/>
                <a:gd name="connsiteY8-538" fmla="*/ 321469 h 4108405"/>
                <a:gd name="connsiteX9-539" fmla="*/ 2090436 w 4228949"/>
                <a:gd name="connsiteY9-540" fmla="*/ 321165 h 4108405"/>
                <a:gd name="connsiteX10-541" fmla="*/ 2176945 w 4228949"/>
                <a:gd name="connsiteY10-542" fmla="*/ 316797 h 4108405"/>
                <a:gd name="connsiteX11-543" fmla="*/ 2290461 w 4228949"/>
                <a:gd name="connsiteY11-544" fmla="*/ 321469 h 4108405"/>
                <a:gd name="connsiteX12-545" fmla="*/ 4228786 w 4228949"/>
                <a:gd name="connsiteY12-546" fmla="*/ 2056565 h 4108405"/>
                <a:gd name="connsiteX13-547" fmla="*/ 2176946 w 4228949"/>
                <a:gd name="connsiteY13-548" fmla="*/ 4108405 h 4108405"/>
                <a:gd name="connsiteX14-549" fmla="*/ 125105 w 4228949"/>
                <a:gd name="connsiteY14-550" fmla="*/ 2056565 h 4108405"/>
                <a:gd name="connsiteX15-551" fmla="*/ 437178 w 4228949"/>
                <a:gd name="connsiteY15-552" fmla="*/ 2056564 h 4108405"/>
                <a:gd name="connsiteX16-553" fmla="*/ 2176945 w 4228949"/>
                <a:gd name="connsiteY16-554" fmla="*/ 3796331 h 4108405"/>
                <a:gd name="connsiteX17-555" fmla="*/ 3916711 w 4228949"/>
                <a:gd name="connsiteY17-556" fmla="*/ 2056564 h 4108405"/>
                <a:gd name="connsiteX18-557" fmla="*/ 2269473 w 4228949"/>
                <a:gd name="connsiteY18-558" fmla="*/ 321469 h 4108405"/>
                <a:gd name="connsiteX19-559" fmla="*/ 2290461 w 4228949"/>
                <a:gd name="connsiteY19-560" fmla="*/ 321469 h 4108405"/>
                <a:gd name="connsiteX20-561" fmla="*/ 2090436 w 4228949"/>
                <a:gd name="connsiteY20-562" fmla="*/ 9092 h 4108405"/>
                <a:gd name="connsiteX21-563" fmla="*/ 2090436 w 4228949"/>
                <a:gd name="connsiteY21-564" fmla="*/ 321165 h 4108405"/>
                <a:gd name="connsiteX22-565" fmla="*/ 739525 w 4228949"/>
                <a:gd name="connsiteY22-566" fmla="*/ 1076860 h 4108405"/>
                <a:gd name="connsiteX23-567" fmla="*/ 470434 w 4228949"/>
                <a:gd name="connsiteY23-568" fmla="*/ 917744 h 4108405"/>
                <a:gd name="connsiteX24-569" fmla="*/ 2090436 w 4228949"/>
                <a:gd name="connsiteY24-570" fmla="*/ 9092 h 4108405"/>
                <a:gd name="connsiteX25-571" fmla="*/ 2090436 w 4228949"/>
                <a:gd name="connsiteY25-572" fmla="*/ 0 h 4108405"/>
                <a:gd name="connsiteX26-573" fmla="*/ 2090436 w 4228949"/>
                <a:gd name="connsiteY26-574" fmla="*/ 9092 h 4108405"/>
                <a:gd name="connsiteX27-575" fmla="*/ 2090436 w 4228949"/>
                <a:gd name="connsiteY27-576" fmla="*/ 0 h 4108405"/>
                <a:gd name="connsiteX0-577" fmla="*/ 739525 w 4228925"/>
                <a:gd name="connsiteY0-578" fmla="*/ 1076860 h 4108405"/>
                <a:gd name="connsiteX1-579" fmla="*/ 742648 w 4228925"/>
                <a:gd name="connsiteY1-580" fmla="*/ 1078706 h 4108405"/>
                <a:gd name="connsiteX2-581" fmla="*/ 739525 w 4228925"/>
                <a:gd name="connsiteY2-582" fmla="*/ 1076860 h 4108405"/>
                <a:gd name="connsiteX3-583" fmla="*/ 468805 w 4228925"/>
                <a:gd name="connsiteY3-584" fmla="*/ 916781 h 4108405"/>
                <a:gd name="connsiteX4-585" fmla="*/ 470434 w 4228925"/>
                <a:gd name="connsiteY4-586" fmla="*/ 917744 h 4108405"/>
                <a:gd name="connsiteX5-587" fmla="*/ 468805 w 4228925"/>
                <a:gd name="connsiteY5-588" fmla="*/ 916781 h 4108405"/>
                <a:gd name="connsiteX6-589" fmla="*/ 2176945 w 4228925"/>
                <a:gd name="connsiteY6-590" fmla="*/ 316797 h 4108405"/>
                <a:gd name="connsiteX7-591" fmla="*/ 2269473 w 4228925"/>
                <a:gd name="connsiteY7-592" fmla="*/ 321469 h 4108405"/>
                <a:gd name="connsiteX8-593" fmla="*/ 2090436 w 4228925"/>
                <a:gd name="connsiteY8-594" fmla="*/ 321469 h 4108405"/>
                <a:gd name="connsiteX9-595" fmla="*/ 2090436 w 4228925"/>
                <a:gd name="connsiteY9-596" fmla="*/ 321165 h 4108405"/>
                <a:gd name="connsiteX10-597" fmla="*/ 2176945 w 4228925"/>
                <a:gd name="connsiteY10-598" fmla="*/ 316797 h 4108405"/>
                <a:gd name="connsiteX11-599" fmla="*/ 2290461 w 4228925"/>
                <a:gd name="connsiteY11-600" fmla="*/ 321469 h 4108405"/>
                <a:gd name="connsiteX12-601" fmla="*/ 4228786 w 4228925"/>
                <a:gd name="connsiteY12-602" fmla="*/ 2056565 h 4108405"/>
                <a:gd name="connsiteX13-603" fmla="*/ 2176946 w 4228925"/>
                <a:gd name="connsiteY13-604" fmla="*/ 4108405 h 4108405"/>
                <a:gd name="connsiteX14-605" fmla="*/ 125105 w 4228925"/>
                <a:gd name="connsiteY14-606" fmla="*/ 2056565 h 4108405"/>
                <a:gd name="connsiteX15-607" fmla="*/ 437178 w 4228925"/>
                <a:gd name="connsiteY15-608" fmla="*/ 2056564 h 4108405"/>
                <a:gd name="connsiteX16-609" fmla="*/ 2176945 w 4228925"/>
                <a:gd name="connsiteY16-610" fmla="*/ 3796331 h 4108405"/>
                <a:gd name="connsiteX17-611" fmla="*/ 3916711 w 4228925"/>
                <a:gd name="connsiteY17-612" fmla="*/ 2056564 h 4108405"/>
                <a:gd name="connsiteX18-613" fmla="*/ 2290461 w 4228925"/>
                <a:gd name="connsiteY18-614" fmla="*/ 321469 h 4108405"/>
                <a:gd name="connsiteX19-615" fmla="*/ 2090436 w 4228925"/>
                <a:gd name="connsiteY19-616" fmla="*/ 9092 h 4108405"/>
                <a:gd name="connsiteX20-617" fmla="*/ 2090436 w 4228925"/>
                <a:gd name="connsiteY20-618" fmla="*/ 321165 h 4108405"/>
                <a:gd name="connsiteX21-619" fmla="*/ 739525 w 4228925"/>
                <a:gd name="connsiteY21-620" fmla="*/ 1076860 h 4108405"/>
                <a:gd name="connsiteX22-621" fmla="*/ 470434 w 4228925"/>
                <a:gd name="connsiteY22-622" fmla="*/ 917744 h 4108405"/>
                <a:gd name="connsiteX23-623" fmla="*/ 2090436 w 4228925"/>
                <a:gd name="connsiteY23-624" fmla="*/ 9092 h 4108405"/>
                <a:gd name="connsiteX24-625" fmla="*/ 2090436 w 4228925"/>
                <a:gd name="connsiteY24-626" fmla="*/ 0 h 4108405"/>
                <a:gd name="connsiteX25-627" fmla="*/ 2090436 w 4228925"/>
                <a:gd name="connsiteY25-628" fmla="*/ 9092 h 4108405"/>
                <a:gd name="connsiteX26-629" fmla="*/ 2090436 w 4228925"/>
                <a:gd name="connsiteY26-630" fmla="*/ 0 h 4108405"/>
                <a:gd name="connsiteX0-631" fmla="*/ 739525 w 4228925"/>
                <a:gd name="connsiteY0-632" fmla="*/ 1076860 h 4108405"/>
                <a:gd name="connsiteX1-633" fmla="*/ 742648 w 4228925"/>
                <a:gd name="connsiteY1-634" fmla="*/ 1078706 h 4108405"/>
                <a:gd name="connsiteX2-635" fmla="*/ 739525 w 4228925"/>
                <a:gd name="connsiteY2-636" fmla="*/ 1076860 h 4108405"/>
                <a:gd name="connsiteX3-637" fmla="*/ 468805 w 4228925"/>
                <a:gd name="connsiteY3-638" fmla="*/ 916781 h 4108405"/>
                <a:gd name="connsiteX4-639" fmla="*/ 470434 w 4228925"/>
                <a:gd name="connsiteY4-640" fmla="*/ 917744 h 4108405"/>
                <a:gd name="connsiteX5-641" fmla="*/ 468805 w 4228925"/>
                <a:gd name="connsiteY5-642" fmla="*/ 916781 h 4108405"/>
                <a:gd name="connsiteX6-643" fmla="*/ 2176945 w 4228925"/>
                <a:gd name="connsiteY6-644" fmla="*/ 316797 h 4108405"/>
                <a:gd name="connsiteX7-645" fmla="*/ 2090436 w 4228925"/>
                <a:gd name="connsiteY7-646" fmla="*/ 321469 h 4108405"/>
                <a:gd name="connsiteX8-647" fmla="*/ 2090436 w 4228925"/>
                <a:gd name="connsiteY8-648" fmla="*/ 321165 h 4108405"/>
                <a:gd name="connsiteX9-649" fmla="*/ 2176945 w 4228925"/>
                <a:gd name="connsiteY9-650" fmla="*/ 316797 h 4108405"/>
                <a:gd name="connsiteX10-651" fmla="*/ 2290461 w 4228925"/>
                <a:gd name="connsiteY10-652" fmla="*/ 321469 h 4108405"/>
                <a:gd name="connsiteX11-653" fmla="*/ 4228786 w 4228925"/>
                <a:gd name="connsiteY11-654" fmla="*/ 2056565 h 4108405"/>
                <a:gd name="connsiteX12-655" fmla="*/ 2176946 w 4228925"/>
                <a:gd name="connsiteY12-656" fmla="*/ 4108405 h 4108405"/>
                <a:gd name="connsiteX13-657" fmla="*/ 125105 w 4228925"/>
                <a:gd name="connsiteY13-658" fmla="*/ 2056565 h 4108405"/>
                <a:gd name="connsiteX14-659" fmla="*/ 437178 w 4228925"/>
                <a:gd name="connsiteY14-660" fmla="*/ 2056564 h 4108405"/>
                <a:gd name="connsiteX15-661" fmla="*/ 2176945 w 4228925"/>
                <a:gd name="connsiteY15-662" fmla="*/ 3796331 h 4108405"/>
                <a:gd name="connsiteX16-663" fmla="*/ 3916711 w 4228925"/>
                <a:gd name="connsiteY16-664" fmla="*/ 2056564 h 4108405"/>
                <a:gd name="connsiteX17-665" fmla="*/ 2290461 w 4228925"/>
                <a:gd name="connsiteY17-666" fmla="*/ 321469 h 4108405"/>
                <a:gd name="connsiteX18-667" fmla="*/ 2090436 w 4228925"/>
                <a:gd name="connsiteY18-668" fmla="*/ 9092 h 4108405"/>
                <a:gd name="connsiteX19-669" fmla="*/ 2090436 w 4228925"/>
                <a:gd name="connsiteY19-670" fmla="*/ 321165 h 4108405"/>
                <a:gd name="connsiteX20-671" fmla="*/ 739525 w 4228925"/>
                <a:gd name="connsiteY20-672" fmla="*/ 1076860 h 4108405"/>
                <a:gd name="connsiteX21-673" fmla="*/ 470434 w 4228925"/>
                <a:gd name="connsiteY21-674" fmla="*/ 917744 h 4108405"/>
                <a:gd name="connsiteX22-675" fmla="*/ 2090436 w 4228925"/>
                <a:gd name="connsiteY22-676" fmla="*/ 9092 h 4108405"/>
                <a:gd name="connsiteX23-677" fmla="*/ 2090436 w 4228925"/>
                <a:gd name="connsiteY23-678" fmla="*/ 0 h 4108405"/>
                <a:gd name="connsiteX24-679" fmla="*/ 2090436 w 4228925"/>
                <a:gd name="connsiteY24-680" fmla="*/ 9092 h 4108405"/>
                <a:gd name="connsiteX25-681" fmla="*/ 2090436 w 4228925"/>
                <a:gd name="connsiteY25-682" fmla="*/ 0 h 4108405"/>
                <a:gd name="connsiteX0-683" fmla="*/ 739525 w 4228925"/>
                <a:gd name="connsiteY0-684" fmla="*/ 1076860 h 4108405"/>
                <a:gd name="connsiteX1-685" fmla="*/ 742648 w 4228925"/>
                <a:gd name="connsiteY1-686" fmla="*/ 1078706 h 4108405"/>
                <a:gd name="connsiteX2-687" fmla="*/ 739525 w 4228925"/>
                <a:gd name="connsiteY2-688" fmla="*/ 1076860 h 4108405"/>
                <a:gd name="connsiteX3-689" fmla="*/ 468805 w 4228925"/>
                <a:gd name="connsiteY3-690" fmla="*/ 916781 h 4108405"/>
                <a:gd name="connsiteX4-691" fmla="*/ 470434 w 4228925"/>
                <a:gd name="connsiteY4-692" fmla="*/ 917744 h 4108405"/>
                <a:gd name="connsiteX5-693" fmla="*/ 468805 w 4228925"/>
                <a:gd name="connsiteY5-694" fmla="*/ 916781 h 4108405"/>
                <a:gd name="connsiteX6-695" fmla="*/ 2090436 w 4228925"/>
                <a:gd name="connsiteY6-696" fmla="*/ 321165 h 4108405"/>
                <a:gd name="connsiteX7-697" fmla="*/ 2090436 w 4228925"/>
                <a:gd name="connsiteY7-698" fmla="*/ 321469 h 4108405"/>
                <a:gd name="connsiteX8-699" fmla="*/ 2090436 w 4228925"/>
                <a:gd name="connsiteY8-700" fmla="*/ 321165 h 4108405"/>
                <a:gd name="connsiteX9-701" fmla="*/ 2290461 w 4228925"/>
                <a:gd name="connsiteY9-702" fmla="*/ 321469 h 4108405"/>
                <a:gd name="connsiteX10-703" fmla="*/ 4228786 w 4228925"/>
                <a:gd name="connsiteY10-704" fmla="*/ 2056565 h 4108405"/>
                <a:gd name="connsiteX11-705" fmla="*/ 2176946 w 4228925"/>
                <a:gd name="connsiteY11-706" fmla="*/ 4108405 h 4108405"/>
                <a:gd name="connsiteX12-707" fmla="*/ 125105 w 4228925"/>
                <a:gd name="connsiteY12-708" fmla="*/ 2056565 h 4108405"/>
                <a:gd name="connsiteX13-709" fmla="*/ 437178 w 4228925"/>
                <a:gd name="connsiteY13-710" fmla="*/ 2056564 h 4108405"/>
                <a:gd name="connsiteX14-711" fmla="*/ 2176945 w 4228925"/>
                <a:gd name="connsiteY14-712" fmla="*/ 3796331 h 4108405"/>
                <a:gd name="connsiteX15-713" fmla="*/ 3916711 w 4228925"/>
                <a:gd name="connsiteY15-714" fmla="*/ 2056564 h 4108405"/>
                <a:gd name="connsiteX16-715" fmla="*/ 2290461 w 4228925"/>
                <a:gd name="connsiteY16-716" fmla="*/ 321469 h 4108405"/>
                <a:gd name="connsiteX17-717" fmla="*/ 2090436 w 4228925"/>
                <a:gd name="connsiteY17-718" fmla="*/ 9092 h 4108405"/>
                <a:gd name="connsiteX18-719" fmla="*/ 2090436 w 4228925"/>
                <a:gd name="connsiteY18-720" fmla="*/ 321165 h 4108405"/>
                <a:gd name="connsiteX19-721" fmla="*/ 739525 w 4228925"/>
                <a:gd name="connsiteY19-722" fmla="*/ 1076860 h 4108405"/>
                <a:gd name="connsiteX20-723" fmla="*/ 470434 w 4228925"/>
                <a:gd name="connsiteY20-724" fmla="*/ 917744 h 4108405"/>
                <a:gd name="connsiteX21-725" fmla="*/ 2090436 w 4228925"/>
                <a:gd name="connsiteY21-726" fmla="*/ 9092 h 4108405"/>
                <a:gd name="connsiteX22-727" fmla="*/ 2090436 w 4228925"/>
                <a:gd name="connsiteY22-728" fmla="*/ 0 h 4108405"/>
                <a:gd name="connsiteX23-729" fmla="*/ 2090436 w 4228925"/>
                <a:gd name="connsiteY23-730" fmla="*/ 9092 h 4108405"/>
                <a:gd name="connsiteX24-731" fmla="*/ 2090436 w 4228925"/>
                <a:gd name="connsiteY24-732" fmla="*/ 0 h 4108405"/>
                <a:gd name="connsiteX0-733" fmla="*/ 739525 w 4228925"/>
                <a:gd name="connsiteY0-734" fmla="*/ 1067768 h 4099313"/>
                <a:gd name="connsiteX1-735" fmla="*/ 742648 w 4228925"/>
                <a:gd name="connsiteY1-736" fmla="*/ 1069614 h 4099313"/>
                <a:gd name="connsiteX2-737" fmla="*/ 739525 w 4228925"/>
                <a:gd name="connsiteY2-738" fmla="*/ 1067768 h 4099313"/>
                <a:gd name="connsiteX3-739" fmla="*/ 468805 w 4228925"/>
                <a:gd name="connsiteY3-740" fmla="*/ 907689 h 4099313"/>
                <a:gd name="connsiteX4-741" fmla="*/ 470434 w 4228925"/>
                <a:gd name="connsiteY4-742" fmla="*/ 908652 h 4099313"/>
                <a:gd name="connsiteX5-743" fmla="*/ 468805 w 4228925"/>
                <a:gd name="connsiteY5-744" fmla="*/ 907689 h 4099313"/>
                <a:gd name="connsiteX6-745" fmla="*/ 2090436 w 4228925"/>
                <a:gd name="connsiteY6-746" fmla="*/ 312073 h 4099313"/>
                <a:gd name="connsiteX7-747" fmla="*/ 2090436 w 4228925"/>
                <a:gd name="connsiteY7-748" fmla="*/ 312377 h 4099313"/>
                <a:gd name="connsiteX8-749" fmla="*/ 2090436 w 4228925"/>
                <a:gd name="connsiteY8-750" fmla="*/ 312073 h 4099313"/>
                <a:gd name="connsiteX9-751" fmla="*/ 2290461 w 4228925"/>
                <a:gd name="connsiteY9-752" fmla="*/ 312377 h 4099313"/>
                <a:gd name="connsiteX10-753" fmla="*/ 4228786 w 4228925"/>
                <a:gd name="connsiteY10-754" fmla="*/ 2047473 h 4099313"/>
                <a:gd name="connsiteX11-755" fmla="*/ 2176946 w 4228925"/>
                <a:gd name="connsiteY11-756" fmla="*/ 4099313 h 4099313"/>
                <a:gd name="connsiteX12-757" fmla="*/ 125105 w 4228925"/>
                <a:gd name="connsiteY12-758" fmla="*/ 2047473 h 4099313"/>
                <a:gd name="connsiteX13-759" fmla="*/ 437178 w 4228925"/>
                <a:gd name="connsiteY13-760" fmla="*/ 2047472 h 4099313"/>
                <a:gd name="connsiteX14-761" fmla="*/ 2176945 w 4228925"/>
                <a:gd name="connsiteY14-762" fmla="*/ 3787239 h 4099313"/>
                <a:gd name="connsiteX15-763" fmla="*/ 3916711 w 4228925"/>
                <a:gd name="connsiteY15-764" fmla="*/ 2047472 h 4099313"/>
                <a:gd name="connsiteX16-765" fmla="*/ 2290461 w 4228925"/>
                <a:gd name="connsiteY16-766" fmla="*/ 312377 h 4099313"/>
                <a:gd name="connsiteX17-767" fmla="*/ 2090436 w 4228925"/>
                <a:gd name="connsiteY17-768" fmla="*/ 0 h 4099313"/>
                <a:gd name="connsiteX18-769" fmla="*/ 2090436 w 4228925"/>
                <a:gd name="connsiteY18-770" fmla="*/ 312073 h 4099313"/>
                <a:gd name="connsiteX19-771" fmla="*/ 739525 w 4228925"/>
                <a:gd name="connsiteY19-772" fmla="*/ 1067768 h 4099313"/>
                <a:gd name="connsiteX20-773" fmla="*/ 470434 w 4228925"/>
                <a:gd name="connsiteY20-774" fmla="*/ 908652 h 4099313"/>
                <a:gd name="connsiteX21-775" fmla="*/ 2090436 w 4228925"/>
                <a:gd name="connsiteY21-776" fmla="*/ 0 h 4099313"/>
                <a:gd name="connsiteX0-777" fmla="*/ 739525 w 4353891"/>
                <a:gd name="connsiteY0-778" fmla="*/ 1067768 h 4099313"/>
                <a:gd name="connsiteX1-779" fmla="*/ 742648 w 4353891"/>
                <a:gd name="connsiteY1-780" fmla="*/ 1069614 h 4099313"/>
                <a:gd name="connsiteX2-781" fmla="*/ 739525 w 4353891"/>
                <a:gd name="connsiteY2-782" fmla="*/ 1067768 h 4099313"/>
                <a:gd name="connsiteX3-783" fmla="*/ 468805 w 4353891"/>
                <a:gd name="connsiteY3-784" fmla="*/ 907689 h 4099313"/>
                <a:gd name="connsiteX4-785" fmla="*/ 470434 w 4353891"/>
                <a:gd name="connsiteY4-786" fmla="*/ 908652 h 4099313"/>
                <a:gd name="connsiteX5-787" fmla="*/ 468805 w 4353891"/>
                <a:gd name="connsiteY5-788" fmla="*/ 907689 h 4099313"/>
                <a:gd name="connsiteX6-789" fmla="*/ 2090436 w 4353891"/>
                <a:gd name="connsiteY6-790" fmla="*/ 312073 h 4099313"/>
                <a:gd name="connsiteX7-791" fmla="*/ 2090436 w 4353891"/>
                <a:gd name="connsiteY7-792" fmla="*/ 312377 h 4099313"/>
                <a:gd name="connsiteX8-793" fmla="*/ 2090436 w 4353891"/>
                <a:gd name="connsiteY8-794" fmla="*/ 312073 h 4099313"/>
                <a:gd name="connsiteX9-795" fmla="*/ 3916711 w 4353891"/>
                <a:gd name="connsiteY9-796" fmla="*/ 2047472 h 4099313"/>
                <a:gd name="connsiteX10-797" fmla="*/ 4228786 w 4353891"/>
                <a:gd name="connsiteY10-798" fmla="*/ 2047473 h 4099313"/>
                <a:gd name="connsiteX11-799" fmla="*/ 2176946 w 4353891"/>
                <a:gd name="connsiteY11-800" fmla="*/ 4099313 h 4099313"/>
                <a:gd name="connsiteX12-801" fmla="*/ 125105 w 4353891"/>
                <a:gd name="connsiteY12-802" fmla="*/ 2047473 h 4099313"/>
                <a:gd name="connsiteX13-803" fmla="*/ 437178 w 4353891"/>
                <a:gd name="connsiteY13-804" fmla="*/ 2047472 h 4099313"/>
                <a:gd name="connsiteX14-805" fmla="*/ 2176945 w 4353891"/>
                <a:gd name="connsiteY14-806" fmla="*/ 3787239 h 4099313"/>
                <a:gd name="connsiteX15-807" fmla="*/ 3916711 w 4353891"/>
                <a:gd name="connsiteY15-808" fmla="*/ 2047472 h 4099313"/>
                <a:gd name="connsiteX16-809" fmla="*/ 2090436 w 4353891"/>
                <a:gd name="connsiteY16-810" fmla="*/ 0 h 4099313"/>
                <a:gd name="connsiteX17-811" fmla="*/ 2090436 w 4353891"/>
                <a:gd name="connsiteY17-812" fmla="*/ 312073 h 4099313"/>
                <a:gd name="connsiteX18-813" fmla="*/ 739525 w 4353891"/>
                <a:gd name="connsiteY18-814" fmla="*/ 1067768 h 4099313"/>
                <a:gd name="connsiteX19-815" fmla="*/ 470434 w 4353891"/>
                <a:gd name="connsiteY19-816" fmla="*/ 908652 h 4099313"/>
                <a:gd name="connsiteX20-817" fmla="*/ 2090436 w 4353891"/>
                <a:gd name="connsiteY20-818" fmla="*/ 0 h 4099313"/>
                <a:gd name="connsiteX0-819" fmla="*/ 614420 w 4228786"/>
                <a:gd name="connsiteY0-820" fmla="*/ 1067768 h 4099313"/>
                <a:gd name="connsiteX1-821" fmla="*/ 617543 w 4228786"/>
                <a:gd name="connsiteY1-822" fmla="*/ 1069614 h 4099313"/>
                <a:gd name="connsiteX2-823" fmla="*/ 614420 w 4228786"/>
                <a:gd name="connsiteY2-824" fmla="*/ 1067768 h 4099313"/>
                <a:gd name="connsiteX3-825" fmla="*/ 343700 w 4228786"/>
                <a:gd name="connsiteY3-826" fmla="*/ 907689 h 4099313"/>
                <a:gd name="connsiteX4-827" fmla="*/ 345329 w 4228786"/>
                <a:gd name="connsiteY4-828" fmla="*/ 908652 h 4099313"/>
                <a:gd name="connsiteX5-829" fmla="*/ 343700 w 4228786"/>
                <a:gd name="connsiteY5-830" fmla="*/ 907689 h 4099313"/>
                <a:gd name="connsiteX6-831" fmla="*/ 1965331 w 4228786"/>
                <a:gd name="connsiteY6-832" fmla="*/ 312073 h 4099313"/>
                <a:gd name="connsiteX7-833" fmla="*/ 1965331 w 4228786"/>
                <a:gd name="connsiteY7-834" fmla="*/ 312377 h 4099313"/>
                <a:gd name="connsiteX8-835" fmla="*/ 1965331 w 4228786"/>
                <a:gd name="connsiteY8-836" fmla="*/ 312073 h 4099313"/>
                <a:gd name="connsiteX9-837" fmla="*/ 3791606 w 4228786"/>
                <a:gd name="connsiteY9-838" fmla="*/ 2047472 h 4099313"/>
                <a:gd name="connsiteX10-839" fmla="*/ 4103681 w 4228786"/>
                <a:gd name="connsiteY10-840" fmla="*/ 2047473 h 4099313"/>
                <a:gd name="connsiteX11-841" fmla="*/ 2051841 w 4228786"/>
                <a:gd name="connsiteY11-842" fmla="*/ 4099313 h 4099313"/>
                <a:gd name="connsiteX12-843" fmla="*/ 0 w 4228786"/>
                <a:gd name="connsiteY12-844" fmla="*/ 2047473 h 4099313"/>
                <a:gd name="connsiteX13-845" fmla="*/ 2051840 w 4228786"/>
                <a:gd name="connsiteY13-846" fmla="*/ 3787239 h 4099313"/>
                <a:gd name="connsiteX14-847" fmla="*/ 3791606 w 4228786"/>
                <a:gd name="connsiteY14-848" fmla="*/ 2047472 h 4099313"/>
                <a:gd name="connsiteX15-849" fmla="*/ 1965331 w 4228786"/>
                <a:gd name="connsiteY15-850" fmla="*/ 0 h 4099313"/>
                <a:gd name="connsiteX16-851" fmla="*/ 1965331 w 4228786"/>
                <a:gd name="connsiteY16-852" fmla="*/ 312073 h 4099313"/>
                <a:gd name="connsiteX17-853" fmla="*/ 614420 w 4228786"/>
                <a:gd name="connsiteY17-854" fmla="*/ 1067768 h 4099313"/>
                <a:gd name="connsiteX18-855" fmla="*/ 345329 w 4228786"/>
                <a:gd name="connsiteY18-856" fmla="*/ 908652 h 4099313"/>
                <a:gd name="connsiteX19-857" fmla="*/ 1965331 w 4228786"/>
                <a:gd name="connsiteY19-858" fmla="*/ 0 h 4099313"/>
                <a:gd name="connsiteX0-859" fmla="*/ 270720 w 3885086"/>
                <a:gd name="connsiteY0-860" fmla="*/ 1067768 h 4224418"/>
                <a:gd name="connsiteX1-861" fmla="*/ 273843 w 3885086"/>
                <a:gd name="connsiteY1-862" fmla="*/ 1069614 h 4224418"/>
                <a:gd name="connsiteX2-863" fmla="*/ 270720 w 3885086"/>
                <a:gd name="connsiteY2-864" fmla="*/ 1067768 h 4224418"/>
                <a:gd name="connsiteX3-865" fmla="*/ 0 w 3885086"/>
                <a:gd name="connsiteY3-866" fmla="*/ 907689 h 4224418"/>
                <a:gd name="connsiteX4-867" fmla="*/ 1629 w 3885086"/>
                <a:gd name="connsiteY4-868" fmla="*/ 908652 h 4224418"/>
                <a:gd name="connsiteX5-869" fmla="*/ 0 w 3885086"/>
                <a:gd name="connsiteY5-870" fmla="*/ 907689 h 4224418"/>
                <a:gd name="connsiteX6-871" fmla="*/ 1621631 w 3885086"/>
                <a:gd name="connsiteY6-872" fmla="*/ 312073 h 4224418"/>
                <a:gd name="connsiteX7-873" fmla="*/ 1621631 w 3885086"/>
                <a:gd name="connsiteY7-874" fmla="*/ 312377 h 4224418"/>
                <a:gd name="connsiteX8-875" fmla="*/ 1621631 w 3885086"/>
                <a:gd name="connsiteY8-876" fmla="*/ 312073 h 4224418"/>
                <a:gd name="connsiteX9-877" fmla="*/ 3447906 w 3885086"/>
                <a:gd name="connsiteY9-878" fmla="*/ 2047472 h 4224418"/>
                <a:gd name="connsiteX10-879" fmla="*/ 3759981 w 3885086"/>
                <a:gd name="connsiteY10-880" fmla="*/ 2047473 h 4224418"/>
                <a:gd name="connsiteX11-881" fmla="*/ 1708141 w 3885086"/>
                <a:gd name="connsiteY11-882" fmla="*/ 4099313 h 4224418"/>
                <a:gd name="connsiteX12-883" fmla="*/ 1708140 w 3885086"/>
                <a:gd name="connsiteY12-884" fmla="*/ 3787239 h 4224418"/>
                <a:gd name="connsiteX13-885" fmla="*/ 3447906 w 3885086"/>
                <a:gd name="connsiteY13-886" fmla="*/ 2047472 h 4224418"/>
                <a:gd name="connsiteX14-887" fmla="*/ 1621631 w 3885086"/>
                <a:gd name="connsiteY14-888" fmla="*/ 0 h 4224418"/>
                <a:gd name="connsiteX15-889" fmla="*/ 1621631 w 3885086"/>
                <a:gd name="connsiteY15-890" fmla="*/ 312073 h 4224418"/>
                <a:gd name="connsiteX16-891" fmla="*/ 270720 w 3885086"/>
                <a:gd name="connsiteY16-892" fmla="*/ 1067768 h 4224418"/>
                <a:gd name="connsiteX17-893" fmla="*/ 1629 w 3885086"/>
                <a:gd name="connsiteY17-894" fmla="*/ 908652 h 4224418"/>
                <a:gd name="connsiteX18-895" fmla="*/ 1621631 w 3885086"/>
                <a:gd name="connsiteY18-896" fmla="*/ 0 h 4224418"/>
                <a:gd name="connsiteX0-897" fmla="*/ 270720 w 3885086"/>
                <a:gd name="connsiteY0-898" fmla="*/ 1067768 h 4099313"/>
                <a:gd name="connsiteX1-899" fmla="*/ 273843 w 3885086"/>
                <a:gd name="connsiteY1-900" fmla="*/ 1069614 h 4099313"/>
                <a:gd name="connsiteX2-901" fmla="*/ 270720 w 3885086"/>
                <a:gd name="connsiteY2-902" fmla="*/ 1067768 h 4099313"/>
                <a:gd name="connsiteX3-903" fmla="*/ 0 w 3885086"/>
                <a:gd name="connsiteY3-904" fmla="*/ 907689 h 4099313"/>
                <a:gd name="connsiteX4-905" fmla="*/ 1629 w 3885086"/>
                <a:gd name="connsiteY4-906" fmla="*/ 908652 h 4099313"/>
                <a:gd name="connsiteX5-907" fmla="*/ 0 w 3885086"/>
                <a:gd name="connsiteY5-908" fmla="*/ 907689 h 4099313"/>
                <a:gd name="connsiteX6-909" fmla="*/ 1621631 w 3885086"/>
                <a:gd name="connsiteY6-910" fmla="*/ 312073 h 4099313"/>
                <a:gd name="connsiteX7-911" fmla="*/ 1621631 w 3885086"/>
                <a:gd name="connsiteY7-912" fmla="*/ 312377 h 4099313"/>
                <a:gd name="connsiteX8-913" fmla="*/ 1621631 w 3885086"/>
                <a:gd name="connsiteY8-914" fmla="*/ 312073 h 4099313"/>
                <a:gd name="connsiteX9-915" fmla="*/ 3447906 w 3885086"/>
                <a:gd name="connsiteY9-916" fmla="*/ 2047472 h 4099313"/>
                <a:gd name="connsiteX10-917" fmla="*/ 3759981 w 3885086"/>
                <a:gd name="connsiteY10-918" fmla="*/ 2047473 h 4099313"/>
                <a:gd name="connsiteX11-919" fmla="*/ 1708141 w 3885086"/>
                <a:gd name="connsiteY11-920" fmla="*/ 4099313 h 4099313"/>
                <a:gd name="connsiteX12-921" fmla="*/ 3447906 w 3885086"/>
                <a:gd name="connsiteY12-922" fmla="*/ 2047472 h 4099313"/>
                <a:gd name="connsiteX13-923" fmla="*/ 1621631 w 3885086"/>
                <a:gd name="connsiteY13-924" fmla="*/ 0 h 4099313"/>
                <a:gd name="connsiteX14-925" fmla="*/ 1621631 w 3885086"/>
                <a:gd name="connsiteY14-926" fmla="*/ 312073 h 4099313"/>
                <a:gd name="connsiteX15-927" fmla="*/ 270720 w 3885086"/>
                <a:gd name="connsiteY15-928" fmla="*/ 1067768 h 4099313"/>
                <a:gd name="connsiteX16-929" fmla="*/ 1629 w 3885086"/>
                <a:gd name="connsiteY16-930" fmla="*/ 908652 h 4099313"/>
                <a:gd name="connsiteX17-931" fmla="*/ 1621631 w 3885086"/>
                <a:gd name="connsiteY17-932" fmla="*/ 0 h 4099313"/>
                <a:gd name="connsiteX0-933" fmla="*/ 270720 w 3760643"/>
                <a:gd name="connsiteY0-934" fmla="*/ 1067768 h 2047473"/>
                <a:gd name="connsiteX1-935" fmla="*/ 273843 w 3760643"/>
                <a:gd name="connsiteY1-936" fmla="*/ 1069614 h 2047473"/>
                <a:gd name="connsiteX2-937" fmla="*/ 270720 w 3760643"/>
                <a:gd name="connsiteY2-938" fmla="*/ 1067768 h 2047473"/>
                <a:gd name="connsiteX3-939" fmla="*/ 0 w 3760643"/>
                <a:gd name="connsiteY3-940" fmla="*/ 907689 h 2047473"/>
                <a:gd name="connsiteX4-941" fmla="*/ 1629 w 3760643"/>
                <a:gd name="connsiteY4-942" fmla="*/ 908652 h 2047473"/>
                <a:gd name="connsiteX5-943" fmla="*/ 0 w 3760643"/>
                <a:gd name="connsiteY5-944" fmla="*/ 907689 h 2047473"/>
                <a:gd name="connsiteX6-945" fmla="*/ 1621631 w 3760643"/>
                <a:gd name="connsiteY6-946" fmla="*/ 312073 h 2047473"/>
                <a:gd name="connsiteX7-947" fmla="*/ 1621631 w 3760643"/>
                <a:gd name="connsiteY7-948" fmla="*/ 312377 h 2047473"/>
                <a:gd name="connsiteX8-949" fmla="*/ 1621631 w 3760643"/>
                <a:gd name="connsiteY8-950" fmla="*/ 312073 h 2047473"/>
                <a:gd name="connsiteX9-951" fmla="*/ 3447906 w 3760643"/>
                <a:gd name="connsiteY9-952" fmla="*/ 2047472 h 2047473"/>
                <a:gd name="connsiteX10-953" fmla="*/ 3759981 w 3760643"/>
                <a:gd name="connsiteY10-954" fmla="*/ 2047473 h 2047473"/>
                <a:gd name="connsiteX11-955" fmla="*/ 3447906 w 3760643"/>
                <a:gd name="connsiteY11-956" fmla="*/ 2047472 h 2047473"/>
                <a:gd name="connsiteX12-957" fmla="*/ 1621631 w 3760643"/>
                <a:gd name="connsiteY12-958" fmla="*/ 0 h 2047473"/>
                <a:gd name="connsiteX13-959" fmla="*/ 1621631 w 3760643"/>
                <a:gd name="connsiteY13-960" fmla="*/ 312073 h 2047473"/>
                <a:gd name="connsiteX14-961" fmla="*/ 270720 w 3760643"/>
                <a:gd name="connsiteY14-962" fmla="*/ 1067768 h 2047473"/>
                <a:gd name="connsiteX15-963" fmla="*/ 1629 w 3760643"/>
                <a:gd name="connsiteY15-964" fmla="*/ 908652 h 2047473"/>
                <a:gd name="connsiteX16-965" fmla="*/ 1621631 w 3760643"/>
                <a:gd name="connsiteY16-966" fmla="*/ 0 h 2047473"/>
                <a:gd name="connsiteX0-967" fmla="*/ 270720 w 1621631"/>
                <a:gd name="connsiteY0-968" fmla="*/ 1067768 h 1069614"/>
                <a:gd name="connsiteX1-969" fmla="*/ 273843 w 1621631"/>
                <a:gd name="connsiteY1-970" fmla="*/ 1069614 h 1069614"/>
                <a:gd name="connsiteX2-971" fmla="*/ 270720 w 1621631"/>
                <a:gd name="connsiteY2-972" fmla="*/ 1067768 h 1069614"/>
                <a:gd name="connsiteX3-973" fmla="*/ 0 w 1621631"/>
                <a:gd name="connsiteY3-974" fmla="*/ 907689 h 1069614"/>
                <a:gd name="connsiteX4-975" fmla="*/ 1629 w 1621631"/>
                <a:gd name="connsiteY4-976" fmla="*/ 908652 h 1069614"/>
                <a:gd name="connsiteX5-977" fmla="*/ 0 w 1621631"/>
                <a:gd name="connsiteY5-978" fmla="*/ 907689 h 1069614"/>
                <a:gd name="connsiteX6-979" fmla="*/ 1621631 w 1621631"/>
                <a:gd name="connsiteY6-980" fmla="*/ 312073 h 1069614"/>
                <a:gd name="connsiteX7-981" fmla="*/ 1621631 w 1621631"/>
                <a:gd name="connsiteY7-982" fmla="*/ 312377 h 1069614"/>
                <a:gd name="connsiteX8-983" fmla="*/ 1621631 w 1621631"/>
                <a:gd name="connsiteY8-984" fmla="*/ 312073 h 1069614"/>
                <a:gd name="connsiteX9-985" fmla="*/ 1621631 w 1621631"/>
                <a:gd name="connsiteY9-986" fmla="*/ 0 h 1069614"/>
                <a:gd name="connsiteX10-987" fmla="*/ 1621631 w 1621631"/>
                <a:gd name="connsiteY10-988" fmla="*/ 312073 h 1069614"/>
                <a:gd name="connsiteX11-989" fmla="*/ 270720 w 1621631"/>
                <a:gd name="connsiteY11-990" fmla="*/ 1067768 h 1069614"/>
                <a:gd name="connsiteX12-991" fmla="*/ 1629 w 1621631"/>
                <a:gd name="connsiteY12-992" fmla="*/ 908652 h 1069614"/>
                <a:gd name="connsiteX13-993" fmla="*/ 1621631 w 1621631"/>
                <a:gd name="connsiteY13-994" fmla="*/ 0 h 10696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621631" h="1069614">
                  <a:moveTo>
                    <a:pt x="270720" y="1067768"/>
                  </a:moveTo>
                  <a:lnTo>
                    <a:pt x="273843" y="1069614"/>
                  </a:lnTo>
                  <a:lnTo>
                    <a:pt x="270720" y="1067768"/>
                  </a:lnTo>
                  <a:close/>
                  <a:moveTo>
                    <a:pt x="0" y="907689"/>
                  </a:moveTo>
                  <a:lnTo>
                    <a:pt x="1629" y="908652"/>
                  </a:lnTo>
                  <a:lnTo>
                    <a:pt x="0" y="907689"/>
                  </a:lnTo>
                  <a:close/>
                  <a:moveTo>
                    <a:pt x="1621631" y="312073"/>
                  </a:moveTo>
                  <a:lnTo>
                    <a:pt x="1621631" y="312377"/>
                  </a:lnTo>
                  <a:lnTo>
                    <a:pt x="1621631" y="312073"/>
                  </a:lnTo>
                  <a:close/>
                  <a:moveTo>
                    <a:pt x="1621631" y="0"/>
                  </a:moveTo>
                  <a:lnTo>
                    <a:pt x="1621631" y="312073"/>
                  </a:lnTo>
                  <a:cubicBezTo>
                    <a:pt x="1059988" y="337356"/>
                    <a:pt x="568425" y="631117"/>
                    <a:pt x="270720" y="1067768"/>
                  </a:cubicBezTo>
                  <a:lnTo>
                    <a:pt x="1629" y="908652"/>
                  </a:lnTo>
                  <a:cubicBezTo>
                    <a:pt x="354259" y="380480"/>
                    <a:pt x="945677" y="25494"/>
                    <a:pt x="1621631" y="0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<a:noAutofit/>
            </a:bodyPr>
            <a:lstStyle/>
            <a:p>
              <a:pPr algn="ctr" defTabSz="931545" fontAlgn="base">
                <a:spcBef>
                  <a:spcPct val="0"/>
                </a:spcBef>
                <a:spcAft>
                  <a:spcPct val="0"/>
                </a:spcAft>
              </a:pPr>
              <a:endParaRPr lang="en-US" sz="3200" spc="-51" dirty="0">
                <a:solidFill>
                  <a:srgbClr val="376092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055439" y="1553851"/>
              <a:ext cx="3578862" cy="3616239"/>
              <a:chOff x="1055439" y="1553851"/>
              <a:chExt cx="3578862" cy="3616239"/>
            </a:xfrm>
          </p:grpSpPr>
          <p:sp>
            <p:nvSpPr>
              <p:cNvPr id="10" name="Freeform 64"/>
              <p:cNvSpPr/>
              <p:nvPr/>
            </p:nvSpPr>
            <p:spPr bwMode="auto">
              <a:xfrm>
                <a:off x="1556485" y="1553851"/>
                <a:ext cx="1436910" cy="947819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rgbClr val="7EC4F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spc="-51" dirty="0">
                  <a:solidFill>
                    <a:srgbClr val="376092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Freeform 65"/>
              <p:cNvSpPr/>
              <p:nvPr/>
            </p:nvSpPr>
            <p:spPr bwMode="auto">
              <a:xfrm flipH="1">
                <a:off x="3197390" y="1553851"/>
                <a:ext cx="1436910" cy="947819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spc="-51" dirty="0">
                  <a:solidFill>
                    <a:srgbClr val="376092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Freeform 62"/>
              <p:cNvSpPr/>
              <p:nvPr/>
            </p:nvSpPr>
            <p:spPr bwMode="auto">
              <a:xfrm flipV="1">
                <a:off x="1556486" y="4222271"/>
                <a:ext cx="1436910" cy="947819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spc="-51" dirty="0">
                  <a:solidFill>
                    <a:srgbClr val="376092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Freeform 63"/>
              <p:cNvSpPr/>
              <p:nvPr/>
            </p:nvSpPr>
            <p:spPr bwMode="auto">
              <a:xfrm flipH="1" flipV="1">
                <a:off x="3197391" y="4222271"/>
                <a:ext cx="1436910" cy="947819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rgbClr val="7EC4F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spc="-51" dirty="0">
                  <a:solidFill>
                    <a:srgbClr val="376092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Freeform 60"/>
              <p:cNvSpPr/>
              <p:nvPr/>
            </p:nvSpPr>
            <p:spPr bwMode="auto">
              <a:xfrm rot="17954294">
                <a:off x="810837" y="2907691"/>
                <a:ext cx="1436978" cy="947773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18" tIns="46608" rIns="46608" bIns="93218" numCol="1" spcCol="0" rtlCol="0" fromWordArt="0" anchor="b" anchorCtr="0" forceAA="0" compatLnSpc="1">
                <a:noAutofit/>
              </a:bodyPr>
              <a:lstStyle/>
              <a:p>
                <a:pPr algn="ctr" defTabSz="93154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spc="-51" dirty="0">
                  <a:solidFill>
                    <a:srgbClr val="376092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iSlíďè"/>
              <p:cNvSpPr txBox="1"/>
              <p:nvPr/>
            </p:nvSpPr>
            <p:spPr bwMode="auto">
              <a:xfrm>
                <a:off x="2154500" y="3010774"/>
                <a:ext cx="2195830" cy="3511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Autofit/>
              </a:bodyPr>
              <a:lstStyle/>
              <a:p>
                <a:pPr marL="0" marR="0" lvl="0" indent="0" algn="l" defTabSz="913765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6092"/>
                    </a:solidFill>
                    <a:effectLst/>
                    <a:uLnTx/>
                    <a:uFillTx/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公共应用配置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376092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</p:grpSp>
      </p:grpSp>
      <p:sp>
        <p:nvSpPr>
          <p:cNvPr id="48" name="išľíďè"/>
          <p:cNvSpPr/>
          <p:nvPr/>
        </p:nvSpPr>
        <p:spPr bwMode="auto">
          <a:xfrm>
            <a:off x="6775234" y="1757358"/>
            <a:ext cx="2825829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36195" indent="-288290"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376092"/>
                </a:solidFill>
                <a:sym typeface="微软雅黑" panose="020B0503020204020204" pitchFamily="34" charset="-122"/>
              </a:rPr>
              <a:t>多级菜单</a:t>
            </a:r>
            <a:endParaRPr lang="zh-CN" altLang="en-US" sz="1600" b="1" dirty="0">
              <a:solidFill>
                <a:srgbClr val="376092"/>
              </a:solidFill>
              <a:sym typeface="微软雅黑" panose="020B0503020204020204" pitchFamily="34" charset="-122"/>
            </a:endParaRPr>
          </a:p>
          <a:p>
            <a:pPr marL="36195" indent="-288290"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376092"/>
                </a:solidFill>
                <a:sym typeface="微软雅黑" panose="020B0503020204020204" pitchFamily="34" charset="-122"/>
              </a:rPr>
              <a:t>子菜单（</a:t>
            </a:r>
            <a:r>
              <a:rPr lang="en-US" altLang="zh-CN" sz="1600" b="1" dirty="0" err="1">
                <a:solidFill>
                  <a:srgbClr val="376092"/>
                </a:solidFill>
                <a:sym typeface="微软雅黑" panose="020B0503020204020204" pitchFamily="34" charset="-122"/>
              </a:rPr>
              <a:t>js</a:t>
            </a:r>
            <a:r>
              <a:rPr lang="zh-CN" altLang="en-US" sz="1600" b="1" dirty="0">
                <a:solidFill>
                  <a:srgbClr val="376092"/>
                </a:solidFill>
                <a:sym typeface="微软雅黑" panose="020B0503020204020204" pitchFamily="34" charset="-122"/>
              </a:rPr>
              <a:t>组件、</a:t>
            </a:r>
            <a:r>
              <a:rPr lang="en-US" altLang="zh-CN" sz="1600" b="1" dirty="0" err="1">
                <a:solidFill>
                  <a:srgbClr val="376092"/>
                </a:solidFill>
                <a:sym typeface="微软雅黑" panose="020B0503020204020204" pitchFamily="34" charset="-122"/>
              </a:rPr>
              <a:t>csp</a:t>
            </a:r>
            <a:r>
              <a:rPr lang="zh-CN" altLang="en-US" sz="1600" b="1" dirty="0">
                <a:solidFill>
                  <a:srgbClr val="376092"/>
                </a:solidFill>
                <a:sym typeface="微软雅黑" panose="020B0503020204020204" pitchFamily="34" charset="-122"/>
              </a:rPr>
              <a:t>）</a:t>
            </a:r>
            <a:endParaRPr lang="zh-CN" altLang="en-US" sz="1600" b="1" dirty="0">
              <a:solidFill>
                <a:srgbClr val="376092"/>
              </a:solidFill>
              <a:sym typeface="微软雅黑" panose="020B0503020204020204" pitchFamily="34" charset="-122"/>
            </a:endParaRPr>
          </a:p>
        </p:txBody>
      </p:sp>
      <p:sp>
        <p:nvSpPr>
          <p:cNvPr id="49" name="iSlíďè"/>
          <p:cNvSpPr txBox="1"/>
          <p:nvPr/>
        </p:nvSpPr>
        <p:spPr bwMode="auto">
          <a:xfrm>
            <a:off x="6752615" y="1412776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 dirty="0">
                <a:solidFill>
                  <a:srgbClr val="376092"/>
                </a:solidFill>
                <a:latin typeface="+mj-ea"/>
                <a:ea typeface="+mj-ea"/>
              </a:rPr>
              <a:t>菜单</a:t>
            </a:r>
            <a:endParaRPr lang="zh-CN" altLang="en-US" sz="2000" b="1" spc="300" dirty="0">
              <a:solidFill>
                <a:srgbClr val="376092"/>
              </a:solidFill>
              <a:latin typeface="+mj-ea"/>
              <a:ea typeface="+mj-ea"/>
            </a:endParaRPr>
          </a:p>
        </p:txBody>
      </p:sp>
      <p:sp>
        <p:nvSpPr>
          <p:cNvPr id="51" name="iSlíďè"/>
          <p:cNvSpPr txBox="1"/>
          <p:nvPr/>
        </p:nvSpPr>
        <p:spPr bwMode="auto">
          <a:xfrm>
            <a:off x="6765132" y="3333350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 dirty="0">
                <a:solidFill>
                  <a:srgbClr val="376092"/>
                </a:solidFill>
                <a:latin typeface="+mj-ea"/>
                <a:ea typeface="+mj-ea"/>
              </a:rPr>
              <a:t>工作流</a:t>
            </a:r>
            <a:endParaRPr lang="zh-CN" altLang="en-US" sz="2000" b="1" spc="300" dirty="0">
              <a:solidFill>
                <a:srgbClr val="376092"/>
              </a:solidFill>
              <a:latin typeface="+mj-ea"/>
              <a:ea typeface="+mj-ea"/>
            </a:endParaRPr>
          </a:p>
        </p:txBody>
      </p:sp>
      <p:sp>
        <p:nvSpPr>
          <p:cNvPr id="53" name="iSlíďè"/>
          <p:cNvSpPr txBox="1"/>
          <p:nvPr/>
        </p:nvSpPr>
        <p:spPr bwMode="auto">
          <a:xfrm>
            <a:off x="6752615" y="4826374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 dirty="0">
                <a:solidFill>
                  <a:srgbClr val="376092"/>
                </a:solidFill>
                <a:latin typeface="+mj-ea"/>
                <a:ea typeface="+mj-ea"/>
              </a:rPr>
              <a:t>图表</a:t>
            </a:r>
            <a:endParaRPr lang="zh-CN" altLang="en-US" sz="2000" b="1" spc="300" dirty="0">
              <a:solidFill>
                <a:srgbClr val="376092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78283" y="2381604"/>
            <a:ext cx="223224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" indent="-288290"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376092"/>
                </a:solidFill>
                <a:sym typeface="微软雅黑" panose="020B0503020204020204" pitchFamily="34" charset="-122"/>
              </a:rPr>
              <a:t>头、侧菜单组</a:t>
            </a:r>
            <a:endParaRPr lang="en-US" altLang="zh-CN" sz="1600" b="1" dirty="0">
              <a:solidFill>
                <a:srgbClr val="376092"/>
              </a:solidFill>
              <a:sym typeface="微软雅黑" panose="020B0503020204020204" pitchFamily="34" charset="-122"/>
            </a:endParaRPr>
          </a:p>
          <a:p>
            <a:pPr marL="36195" indent="-288290"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376092"/>
                </a:solidFill>
                <a:sym typeface="微软雅黑" panose="020B0503020204020204" pitchFamily="34" charset="-122"/>
              </a:rPr>
              <a:t>手风琴菜单</a:t>
            </a:r>
            <a:endParaRPr lang="zh-CN" altLang="en-US" sz="1600" b="1" dirty="0">
              <a:solidFill>
                <a:srgbClr val="376092"/>
              </a:solidFill>
              <a:sym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826728" y="3734628"/>
            <a:ext cx="223534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" indent="-288290"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376092"/>
                </a:solidFill>
                <a:sym typeface="微软雅黑" panose="020B0503020204020204" pitchFamily="34" charset="-122"/>
              </a:rPr>
              <a:t>工作流项目</a:t>
            </a:r>
            <a:endParaRPr lang="zh-CN" altLang="en-US" sz="1600" b="1" dirty="0">
              <a:solidFill>
                <a:srgbClr val="376092"/>
              </a:solidFill>
              <a:sym typeface="微软雅黑" panose="020B0503020204020204" pitchFamily="34" charset="-122"/>
            </a:endParaRPr>
          </a:p>
          <a:p>
            <a:pPr marL="36195" indent="-288290"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376092"/>
                </a:solidFill>
              </a:rPr>
              <a:t>工作流管理</a:t>
            </a:r>
            <a:endParaRPr lang="zh-CN" altLang="en-US" sz="1600" b="1" dirty="0">
              <a:solidFill>
                <a:srgbClr val="376092"/>
              </a:solidFill>
            </a:endParaRPr>
          </a:p>
          <a:p>
            <a:pPr marL="36195" indent="-288290"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376092"/>
                </a:solidFill>
              </a:rPr>
              <a:t>开始工作流</a:t>
            </a:r>
            <a:endParaRPr lang="zh-CN" altLang="en-US" sz="1600" b="1" dirty="0">
              <a:solidFill>
                <a:srgbClr val="376092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775538" y="5238793"/>
            <a:ext cx="318136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" indent="-288290"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376092"/>
                </a:solidFill>
                <a:sym typeface="微软雅黑" panose="020B0503020204020204" pitchFamily="34" charset="-122"/>
              </a:rPr>
              <a:t>图表定义（</a:t>
            </a:r>
            <a:r>
              <a:rPr lang="en-US" altLang="zh-CN" sz="1600" b="1" dirty="0" err="1">
                <a:solidFill>
                  <a:srgbClr val="376092"/>
                </a:solidFill>
                <a:sym typeface="微软雅黑" panose="020B0503020204020204" pitchFamily="34" charset="-122"/>
              </a:rPr>
              <a:t>js</a:t>
            </a:r>
            <a:r>
              <a:rPr lang="zh-CN" altLang="en-US" sz="1600" b="1" dirty="0">
                <a:solidFill>
                  <a:srgbClr val="376092"/>
                </a:solidFill>
                <a:sym typeface="微软雅黑" panose="020B0503020204020204" pitchFamily="34" charset="-122"/>
              </a:rPr>
              <a:t>组件、</a:t>
            </a:r>
            <a:r>
              <a:rPr lang="en-US" altLang="zh-CN" sz="1600" b="1" dirty="0" err="1">
                <a:solidFill>
                  <a:srgbClr val="376092"/>
                </a:solidFill>
                <a:sym typeface="微软雅黑" panose="020B0503020204020204" pitchFamily="34" charset="-122"/>
              </a:rPr>
              <a:t>csp</a:t>
            </a:r>
            <a:r>
              <a:rPr lang="zh-CN" altLang="en-US" sz="1600" b="1" dirty="0">
                <a:solidFill>
                  <a:srgbClr val="376092"/>
                </a:solidFill>
                <a:sym typeface="微软雅黑" panose="020B0503020204020204" pitchFamily="34" charset="-122"/>
              </a:rPr>
              <a:t>）</a:t>
            </a:r>
            <a:endParaRPr lang="zh-CN" altLang="en-US" sz="1600" b="1" dirty="0">
              <a:solidFill>
                <a:srgbClr val="376092"/>
              </a:solidFill>
              <a:sym typeface="微软雅黑" panose="020B0503020204020204" pitchFamily="34" charset="-122"/>
            </a:endParaRPr>
          </a:p>
          <a:p>
            <a:pPr marL="36195" indent="-288290"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376092"/>
                </a:solidFill>
              </a:rPr>
              <a:t>图表组</a:t>
            </a:r>
            <a:endParaRPr lang="zh-CN" altLang="en-US" sz="1600" b="1" dirty="0">
              <a:solidFill>
                <a:srgbClr val="37609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409 1.85185E-6 L -1.66667E-6 1.85185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409 -2.59259E-6 L -3.33333E-6 -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2409 4.07407E-6 L -3.33333E-6 4.07407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8" grpId="0"/>
      <p:bldP spid="49" grpId="0"/>
      <p:bldP spid="51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菜单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任意多边形 35"/>
          <p:cNvSpPr/>
          <p:nvPr/>
        </p:nvSpPr>
        <p:spPr>
          <a:xfrm>
            <a:off x="191344" y="2561858"/>
            <a:ext cx="2579374" cy="2579374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4" name="任意多边形 57"/>
          <p:cNvSpPr/>
          <p:nvPr/>
        </p:nvSpPr>
        <p:spPr>
          <a:xfrm>
            <a:off x="452426" y="2813398"/>
            <a:ext cx="2058916" cy="2058916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  <a:solidFill>
            <a:srgbClr val="7EC4FE"/>
          </a:solidFill>
          <a:ln>
            <a:solidFill>
              <a:schemeClr val="bg1"/>
            </a:solidFill>
          </a:ln>
          <a:effectLst>
            <a:outerShdw blurRad="215900" sx="101000" sy="101000" algn="ctr" rotWithShape="0">
              <a:schemeClr val="tx1">
                <a:lumMod val="75000"/>
                <a:lumOff val="25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任意多边形 13"/>
          <p:cNvSpPr/>
          <p:nvPr/>
        </p:nvSpPr>
        <p:spPr>
          <a:xfrm>
            <a:off x="2946761" y="1739535"/>
            <a:ext cx="1217746" cy="1217745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15900" sx="101000" sy="101000" algn="ctr" rotWithShape="0">
              <a:schemeClr val="tx1">
                <a:lumMod val="75000"/>
                <a:lumOff val="25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3349526" y="3242673"/>
            <a:ext cx="1217746" cy="1217745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  <a:solidFill>
            <a:srgbClr val="7EC4FE"/>
          </a:solidFill>
          <a:ln>
            <a:noFill/>
          </a:ln>
          <a:effectLst>
            <a:outerShdw blurRad="215900" sx="101000" sy="101000" algn="ctr" rotWithShape="0">
              <a:schemeClr val="tx1">
                <a:lumMod val="75000"/>
                <a:lumOff val="25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7" name="任意多边形 17"/>
          <p:cNvSpPr/>
          <p:nvPr/>
        </p:nvSpPr>
        <p:spPr>
          <a:xfrm>
            <a:off x="2946761" y="4745812"/>
            <a:ext cx="1217746" cy="1217745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15900" sx="101000" sy="101000" algn="ctr" rotWithShape="0">
              <a:schemeClr val="tx1">
                <a:lumMod val="75000"/>
                <a:lumOff val="25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3385" y="3933908"/>
            <a:ext cx="1675292" cy="5708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菜单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23792" y="2201761"/>
            <a:ext cx="1224136" cy="39878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头菜单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48370" y="3686657"/>
            <a:ext cx="1303614" cy="39878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侧菜单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23792" y="5189795"/>
            <a:ext cx="1440160" cy="39878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组件菜单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KSO_Shape"/>
          <p:cNvSpPr/>
          <p:nvPr/>
        </p:nvSpPr>
        <p:spPr bwMode="auto">
          <a:xfrm rot="3600000">
            <a:off x="2519783" y="2754826"/>
            <a:ext cx="278370" cy="250534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6" name="KSO_Shape"/>
          <p:cNvSpPr/>
          <p:nvPr/>
        </p:nvSpPr>
        <p:spPr bwMode="auto">
          <a:xfrm rot="18000000" flipV="1">
            <a:off x="2519783" y="4697731"/>
            <a:ext cx="278370" cy="250534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 rot="5400000">
            <a:off x="2841181" y="3726278"/>
            <a:ext cx="278370" cy="250534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28" name="组合 27" descr="e7d195523061f1c0d3ba7f298e59d031c9c3f97027ed136f882110EF8F17BAD1F2C348D17C7856EF46CB4678CC9E44EE1ABA681E3133328A7B4D22AAF822B2429426B2355AA8CC4431B8568D2CF3B73ADF5964BB9916C1AA44F022AAC5EB1909763789B386D86C73C326A881C590959D70E93E2C471A8ADFD3CE3217C87DD1331859AB9E7C890EC7"/>
          <p:cNvGrpSpPr>
            <a:grpSpLocks noChangeAspect="1"/>
          </p:cNvGrpSpPr>
          <p:nvPr/>
        </p:nvGrpSpPr>
        <p:grpSpPr>
          <a:xfrm>
            <a:off x="1013363" y="3285802"/>
            <a:ext cx="935336" cy="543517"/>
            <a:chOff x="2257420" y="3151675"/>
            <a:chExt cx="1460500" cy="848686"/>
          </a:xfrm>
          <a:solidFill>
            <a:schemeClr val="bg1"/>
          </a:solidFill>
        </p:grpSpPr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257420" y="3255226"/>
              <a:ext cx="508047" cy="741468"/>
            </a:xfrm>
            <a:custGeom>
              <a:avLst/>
              <a:gdLst>
                <a:gd name="T0" fmla="*/ 457 w 996"/>
                <a:gd name="T1" fmla="*/ 487 h 1452"/>
                <a:gd name="T2" fmla="*/ 702 w 996"/>
                <a:gd name="T3" fmla="*/ 243 h 1452"/>
                <a:gd name="T4" fmla="*/ 457 w 996"/>
                <a:gd name="T5" fmla="*/ 0 h 1452"/>
                <a:gd name="T6" fmla="*/ 211 w 996"/>
                <a:gd name="T7" fmla="*/ 243 h 1452"/>
                <a:gd name="T8" fmla="*/ 457 w 996"/>
                <a:gd name="T9" fmla="*/ 487 h 1452"/>
                <a:gd name="T10" fmla="*/ 996 w 996"/>
                <a:gd name="T11" fmla="*/ 606 h 1452"/>
                <a:gd name="T12" fmla="*/ 435 w 996"/>
                <a:gd name="T13" fmla="*/ 583 h 1452"/>
                <a:gd name="T14" fmla="*/ 0 w 996"/>
                <a:gd name="T15" fmla="*/ 1093 h 1452"/>
                <a:gd name="T16" fmla="*/ 260 w 996"/>
                <a:gd name="T17" fmla="*/ 995 h 1452"/>
                <a:gd name="T18" fmla="*/ 415 w 996"/>
                <a:gd name="T19" fmla="*/ 1239 h 1452"/>
                <a:gd name="T20" fmla="*/ 415 w 996"/>
                <a:gd name="T21" fmla="*/ 1452 h 1452"/>
                <a:gd name="T22" fmla="*/ 838 w 996"/>
                <a:gd name="T23" fmla="*/ 1452 h 1452"/>
                <a:gd name="T24" fmla="*/ 838 w 996"/>
                <a:gd name="T25" fmla="*/ 913 h 1452"/>
                <a:gd name="T26" fmla="*/ 996 w 996"/>
                <a:gd name="T27" fmla="*/ 606 h 1452"/>
                <a:gd name="T28" fmla="*/ 996 w 996"/>
                <a:gd name="T29" fmla="*/ 606 h 1452"/>
                <a:gd name="T30" fmla="*/ 996 w 996"/>
                <a:gd name="T31" fmla="*/ 60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6" h="1452">
                  <a:moveTo>
                    <a:pt x="457" y="487"/>
                  </a:moveTo>
                  <a:cubicBezTo>
                    <a:pt x="592" y="487"/>
                    <a:pt x="702" y="378"/>
                    <a:pt x="702" y="243"/>
                  </a:cubicBezTo>
                  <a:cubicBezTo>
                    <a:pt x="702" y="109"/>
                    <a:pt x="592" y="0"/>
                    <a:pt x="457" y="0"/>
                  </a:cubicBezTo>
                  <a:cubicBezTo>
                    <a:pt x="321" y="0"/>
                    <a:pt x="211" y="109"/>
                    <a:pt x="211" y="243"/>
                  </a:cubicBezTo>
                  <a:cubicBezTo>
                    <a:pt x="211" y="378"/>
                    <a:pt x="321" y="487"/>
                    <a:pt x="457" y="487"/>
                  </a:cubicBezTo>
                  <a:close/>
                  <a:moveTo>
                    <a:pt x="996" y="606"/>
                  </a:moveTo>
                  <a:cubicBezTo>
                    <a:pt x="996" y="606"/>
                    <a:pt x="751" y="427"/>
                    <a:pt x="435" y="583"/>
                  </a:cubicBezTo>
                  <a:cubicBezTo>
                    <a:pt x="158" y="719"/>
                    <a:pt x="11" y="921"/>
                    <a:pt x="0" y="1093"/>
                  </a:cubicBezTo>
                  <a:cubicBezTo>
                    <a:pt x="0" y="1093"/>
                    <a:pt x="98" y="948"/>
                    <a:pt x="260" y="995"/>
                  </a:cubicBezTo>
                  <a:cubicBezTo>
                    <a:pt x="415" y="1040"/>
                    <a:pt x="415" y="1190"/>
                    <a:pt x="415" y="1239"/>
                  </a:cubicBezTo>
                  <a:cubicBezTo>
                    <a:pt x="415" y="1452"/>
                    <a:pt x="415" y="1452"/>
                    <a:pt x="415" y="1452"/>
                  </a:cubicBezTo>
                  <a:cubicBezTo>
                    <a:pt x="838" y="1452"/>
                    <a:pt x="838" y="1452"/>
                    <a:pt x="838" y="1452"/>
                  </a:cubicBezTo>
                  <a:cubicBezTo>
                    <a:pt x="838" y="913"/>
                    <a:pt x="838" y="913"/>
                    <a:pt x="838" y="913"/>
                  </a:cubicBezTo>
                  <a:cubicBezTo>
                    <a:pt x="838" y="913"/>
                    <a:pt x="808" y="726"/>
                    <a:pt x="996" y="606"/>
                  </a:cubicBezTo>
                  <a:close/>
                  <a:moveTo>
                    <a:pt x="996" y="606"/>
                  </a:moveTo>
                  <a:cubicBezTo>
                    <a:pt x="996" y="606"/>
                    <a:pt x="996" y="606"/>
                    <a:pt x="996" y="606"/>
                  </a:cubicBezTo>
                </a:path>
              </a:pathLst>
            </a:cu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0" name="Freeform 10"/>
            <p:cNvSpPr>
              <a:spLocks noEditPoints="1"/>
            </p:cNvSpPr>
            <p:nvPr/>
          </p:nvSpPr>
          <p:spPr bwMode="auto">
            <a:xfrm>
              <a:off x="2587920" y="3151675"/>
              <a:ext cx="820426" cy="848686"/>
            </a:xfrm>
            <a:custGeom>
              <a:avLst/>
              <a:gdLst>
                <a:gd name="T0" fmla="*/ 802 w 1608"/>
                <a:gd name="T1" fmla="*/ 490 h 1662"/>
                <a:gd name="T2" fmla="*/ 1049 w 1608"/>
                <a:gd name="T3" fmla="*/ 245 h 1662"/>
                <a:gd name="T4" fmla="*/ 802 w 1608"/>
                <a:gd name="T5" fmla="*/ 0 h 1662"/>
                <a:gd name="T6" fmla="*/ 555 w 1608"/>
                <a:gd name="T7" fmla="*/ 245 h 1662"/>
                <a:gd name="T8" fmla="*/ 802 w 1608"/>
                <a:gd name="T9" fmla="*/ 490 h 1662"/>
                <a:gd name="T10" fmla="*/ 0 w 1608"/>
                <a:gd name="T11" fmla="*/ 678 h 1662"/>
                <a:gd name="T12" fmla="*/ 547 w 1608"/>
                <a:gd name="T13" fmla="*/ 1049 h 1662"/>
                <a:gd name="T14" fmla="*/ 547 w 1608"/>
                <a:gd name="T15" fmla="*/ 1662 h 1662"/>
                <a:gd name="T16" fmla="*/ 1046 w 1608"/>
                <a:gd name="T17" fmla="*/ 1662 h 1662"/>
                <a:gd name="T18" fmla="*/ 1046 w 1608"/>
                <a:gd name="T19" fmla="*/ 1041 h 1662"/>
                <a:gd name="T20" fmla="*/ 1608 w 1608"/>
                <a:gd name="T21" fmla="*/ 693 h 1662"/>
                <a:gd name="T22" fmla="*/ 0 w 1608"/>
                <a:gd name="T23" fmla="*/ 678 h 1662"/>
                <a:gd name="T24" fmla="*/ 0 w 1608"/>
                <a:gd name="T25" fmla="*/ 678 h 1662"/>
                <a:gd name="T26" fmla="*/ 0 w 1608"/>
                <a:gd name="T27" fmla="*/ 678 h 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8" h="1662">
                  <a:moveTo>
                    <a:pt x="802" y="490"/>
                  </a:moveTo>
                  <a:cubicBezTo>
                    <a:pt x="939" y="490"/>
                    <a:pt x="1049" y="380"/>
                    <a:pt x="1049" y="245"/>
                  </a:cubicBezTo>
                  <a:cubicBezTo>
                    <a:pt x="1049" y="110"/>
                    <a:pt x="939" y="0"/>
                    <a:pt x="802" y="0"/>
                  </a:cubicBezTo>
                  <a:cubicBezTo>
                    <a:pt x="666" y="0"/>
                    <a:pt x="555" y="110"/>
                    <a:pt x="555" y="245"/>
                  </a:cubicBezTo>
                  <a:cubicBezTo>
                    <a:pt x="555" y="380"/>
                    <a:pt x="666" y="490"/>
                    <a:pt x="802" y="490"/>
                  </a:cubicBezTo>
                  <a:close/>
                  <a:moveTo>
                    <a:pt x="0" y="678"/>
                  </a:moveTo>
                  <a:cubicBezTo>
                    <a:pt x="0" y="678"/>
                    <a:pt x="547" y="626"/>
                    <a:pt x="547" y="1049"/>
                  </a:cubicBezTo>
                  <a:cubicBezTo>
                    <a:pt x="547" y="1662"/>
                    <a:pt x="547" y="1662"/>
                    <a:pt x="547" y="1662"/>
                  </a:cubicBezTo>
                  <a:cubicBezTo>
                    <a:pt x="1046" y="1662"/>
                    <a:pt x="1046" y="1662"/>
                    <a:pt x="1046" y="1662"/>
                  </a:cubicBezTo>
                  <a:cubicBezTo>
                    <a:pt x="1046" y="1041"/>
                    <a:pt x="1046" y="1041"/>
                    <a:pt x="1046" y="1041"/>
                  </a:cubicBezTo>
                  <a:cubicBezTo>
                    <a:pt x="1046" y="1041"/>
                    <a:pt x="1064" y="600"/>
                    <a:pt x="1608" y="693"/>
                  </a:cubicBezTo>
                  <a:cubicBezTo>
                    <a:pt x="1608" y="693"/>
                    <a:pt x="1038" y="364"/>
                    <a:pt x="0" y="678"/>
                  </a:cubicBezTo>
                  <a:close/>
                  <a:moveTo>
                    <a:pt x="0" y="678"/>
                  </a:moveTo>
                  <a:cubicBezTo>
                    <a:pt x="0" y="678"/>
                    <a:pt x="0" y="678"/>
                    <a:pt x="0" y="678"/>
                  </a:cubicBezTo>
                </a:path>
              </a:pathLst>
            </a:cu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3209873" y="3255226"/>
              <a:ext cx="508047" cy="741468"/>
            </a:xfrm>
            <a:custGeom>
              <a:avLst/>
              <a:gdLst>
                <a:gd name="T0" fmla="*/ 539 w 996"/>
                <a:gd name="T1" fmla="*/ 487 h 1452"/>
                <a:gd name="T2" fmla="*/ 784 w 996"/>
                <a:gd name="T3" fmla="*/ 243 h 1452"/>
                <a:gd name="T4" fmla="*/ 539 w 996"/>
                <a:gd name="T5" fmla="*/ 0 h 1452"/>
                <a:gd name="T6" fmla="*/ 294 w 996"/>
                <a:gd name="T7" fmla="*/ 243 h 1452"/>
                <a:gd name="T8" fmla="*/ 539 w 996"/>
                <a:gd name="T9" fmla="*/ 487 h 1452"/>
                <a:gd name="T10" fmla="*/ 561 w 996"/>
                <a:gd name="T11" fmla="*/ 583 h 1452"/>
                <a:gd name="T12" fmla="*/ 0 w 996"/>
                <a:gd name="T13" fmla="*/ 606 h 1452"/>
                <a:gd name="T14" fmla="*/ 158 w 996"/>
                <a:gd name="T15" fmla="*/ 913 h 1452"/>
                <a:gd name="T16" fmla="*/ 158 w 996"/>
                <a:gd name="T17" fmla="*/ 1452 h 1452"/>
                <a:gd name="T18" fmla="*/ 581 w 996"/>
                <a:gd name="T19" fmla="*/ 1452 h 1452"/>
                <a:gd name="T20" fmla="*/ 581 w 996"/>
                <a:gd name="T21" fmla="*/ 1239 h 1452"/>
                <a:gd name="T22" fmla="*/ 735 w 996"/>
                <a:gd name="T23" fmla="*/ 995 h 1452"/>
                <a:gd name="T24" fmla="*/ 996 w 996"/>
                <a:gd name="T25" fmla="*/ 1093 h 1452"/>
                <a:gd name="T26" fmla="*/ 561 w 996"/>
                <a:gd name="T27" fmla="*/ 583 h 1452"/>
                <a:gd name="T28" fmla="*/ 561 w 996"/>
                <a:gd name="T29" fmla="*/ 583 h 1452"/>
                <a:gd name="T30" fmla="*/ 561 w 996"/>
                <a:gd name="T31" fmla="*/ 583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6" h="1452">
                  <a:moveTo>
                    <a:pt x="539" y="487"/>
                  </a:moveTo>
                  <a:cubicBezTo>
                    <a:pt x="675" y="487"/>
                    <a:pt x="784" y="378"/>
                    <a:pt x="784" y="243"/>
                  </a:cubicBezTo>
                  <a:cubicBezTo>
                    <a:pt x="784" y="109"/>
                    <a:pt x="675" y="0"/>
                    <a:pt x="539" y="0"/>
                  </a:cubicBezTo>
                  <a:cubicBezTo>
                    <a:pt x="404" y="0"/>
                    <a:pt x="294" y="109"/>
                    <a:pt x="294" y="243"/>
                  </a:cubicBezTo>
                  <a:cubicBezTo>
                    <a:pt x="294" y="378"/>
                    <a:pt x="404" y="487"/>
                    <a:pt x="539" y="487"/>
                  </a:cubicBezTo>
                  <a:close/>
                  <a:moveTo>
                    <a:pt x="561" y="583"/>
                  </a:moveTo>
                  <a:cubicBezTo>
                    <a:pt x="245" y="427"/>
                    <a:pt x="0" y="606"/>
                    <a:pt x="0" y="606"/>
                  </a:cubicBezTo>
                  <a:cubicBezTo>
                    <a:pt x="188" y="726"/>
                    <a:pt x="158" y="913"/>
                    <a:pt x="158" y="913"/>
                  </a:cubicBezTo>
                  <a:cubicBezTo>
                    <a:pt x="158" y="1452"/>
                    <a:pt x="158" y="1452"/>
                    <a:pt x="158" y="1452"/>
                  </a:cubicBezTo>
                  <a:cubicBezTo>
                    <a:pt x="581" y="1452"/>
                    <a:pt x="581" y="1452"/>
                    <a:pt x="581" y="1452"/>
                  </a:cubicBezTo>
                  <a:cubicBezTo>
                    <a:pt x="581" y="1239"/>
                    <a:pt x="581" y="1239"/>
                    <a:pt x="581" y="1239"/>
                  </a:cubicBezTo>
                  <a:cubicBezTo>
                    <a:pt x="581" y="1190"/>
                    <a:pt x="581" y="1040"/>
                    <a:pt x="735" y="995"/>
                  </a:cubicBezTo>
                  <a:cubicBezTo>
                    <a:pt x="898" y="948"/>
                    <a:pt x="996" y="1093"/>
                    <a:pt x="996" y="1093"/>
                  </a:cubicBezTo>
                  <a:cubicBezTo>
                    <a:pt x="984" y="921"/>
                    <a:pt x="838" y="719"/>
                    <a:pt x="561" y="583"/>
                  </a:cubicBezTo>
                  <a:close/>
                  <a:moveTo>
                    <a:pt x="561" y="583"/>
                  </a:moveTo>
                  <a:cubicBezTo>
                    <a:pt x="561" y="583"/>
                    <a:pt x="561" y="583"/>
                    <a:pt x="561" y="583"/>
                  </a:cubicBezTo>
                </a:path>
              </a:pathLst>
            </a:cu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742399" y="3635106"/>
            <a:ext cx="432000" cy="432876"/>
            <a:chOff x="4752976" y="8212138"/>
            <a:chExt cx="3132138" cy="3138488"/>
          </a:xfrm>
          <a:solidFill>
            <a:schemeClr val="bg1"/>
          </a:solidFill>
        </p:grpSpPr>
        <p:sp>
          <p:nvSpPr>
            <p:cNvPr id="33" name="Freeform 9"/>
            <p:cNvSpPr/>
            <p:nvPr/>
          </p:nvSpPr>
          <p:spPr bwMode="auto">
            <a:xfrm>
              <a:off x="5734051" y="9617076"/>
              <a:ext cx="1322388" cy="911225"/>
            </a:xfrm>
            <a:custGeom>
              <a:avLst/>
              <a:gdLst>
                <a:gd name="T0" fmla="*/ 1157 w 1303"/>
                <a:gd name="T1" fmla="*/ 36 h 896"/>
                <a:gd name="T2" fmla="*/ 464 w 1303"/>
                <a:gd name="T3" fmla="*/ 732 h 896"/>
                <a:gd name="T4" fmla="*/ 167 w 1303"/>
                <a:gd name="T5" fmla="*/ 408 h 896"/>
                <a:gd name="T6" fmla="*/ 36 w 1303"/>
                <a:gd name="T7" fmla="*/ 386 h 896"/>
                <a:gd name="T8" fmla="*/ 55 w 1303"/>
                <a:gd name="T9" fmla="*/ 515 h 896"/>
                <a:gd name="T10" fmla="*/ 398 w 1303"/>
                <a:gd name="T11" fmla="*/ 866 h 896"/>
                <a:gd name="T12" fmla="*/ 398 w 1303"/>
                <a:gd name="T13" fmla="*/ 866 h 896"/>
                <a:gd name="T14" fmla="*/ 399 w 1303"/>
                <a:gd name="T15" fmla="*/ 867 h 896"/>
                <a:gd name="T16" fmla="*/ 419 w 1303"/>
                <a:gd name="T17" fmla="*/ 880 h 896"/>
                <a:gd name="T18" fmla="*/ 429 w 1303"/>
                <a:gd name="T19" fmla="*/ 887 h 896"/>
                <a:gd name="T20" fmla="*/ 498 w 1303"/>
                <a:gd name="T21" fmla="*/ 887 h 896"/>
                <a:gd name="T22" fmla="*/ 508 w 1303"/>
                <a:gd name="T23" fmla="*/ 880 h 896"/>
                <a:gd name="T24" fmla="*/ 528 w 1303"/>
                <a:gd name="T25" fmla="*/ 867 h 896"/>
                <a:gd name="T26" fmla="*/ 528 w 1303"/>
                <a:gd name="T27" fmla="*/ 867 h 896"/>
                <a:gd name="T28" fmla="*/ 529 w 1303"/>
                <a:gd name="T29" fmla="*/ 866 h 896"/>
                <a:gd name="T30" fmla="*/ 1247 w 1303"/>
                <a:gd name="T31" fmla="*/ 145 h 896"/>
                <a:gd name="T32" fmla="*/ 1267 w 1303"/>
                <a:gd name="T33" fmla="*/ 35 h 896"/>
                <a:gd name="T34" fmla="*/ 1157 w 1303"/>
                <a:gd name="T35" fmla="*/ 3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03" h="896">
                  <a:moveTo>
                    <a:pt x="1157" y="36"/>
                  </a:moveTo>
                  <a:cubicBezTo>
                    <a:pt x="464" y="732"/>
                    <a:pt x="464" y="732"/>
                    <a:pt x="464" y="732"/>
                  </a:cubicBezTo>
                  <a:cubicBezTo>
                    <a:pt x="167" y="408"/>
                    <a:pt x="167" y="408"/>
                    <a:pt x="167" y="408"/>
                  </a:cubicBezTo>
                  <a:cubicBezTo>
                    <a:pt x="131" y="371"/>
                    <a:pt x="73" y="350"/>
                    <a:pt x="36" y="386"/>
                  </a:cubicBezTo>
                  <a:cubicBezTo>
                    <a:pt x="0" y="421"/>
                    <a:pt x="19" y="479"/>
                    <a:pt x="55" y="515"/>
                  </a:cubicBezTo>
                  <a:cubicBezTo>
                    <a:pt x="398" y="866"/>
                    <a:pt x="398" y="866"/>
                    <a:pt x="398" y="866"/>
                  </a:cubicBezTo>
                  <a:cubicBezTo>
                    <a:pt x="398" y="866"/>
                    <a:pt x="398" y="866"/>
                    <a:pt x="398" y="866"/>
                  </a:cubicBezTo>
                  <a:cubicBezTo>
                    <a:pt x="399" y="867"/>
                    <a:pt x="399" y="867"/>
                    <a:pt x="399" y="867"/>
                  </a:cubicBezTo>
                  <a:cubicBezTo>
                    <a:pt x="405" y="873"/>
                    <a:pt x="412" y="876"/>
                    <a:pt x="419" y="880"/>
                  </a:cubicBezTo>
                  <a:cubicBezTo>
                    <a:pt x="422" y="882"/>
                    <a:pt x="425" y="885"/>
                    <a:pt x="429" y="887"/>
                  </a:cubicBezTo>
                  <a:cubicBezTo>
                    <a:pt x="451" y="895"/>
                    <a:pt x="476" y="896"/>
                    <a:pt x="498" y="887"/>
                  </a:cubicBezTo>
                  <a:cubicBezTo>
                    <a:pt x="502" y="885"/>
                    <a:pt x="504" y="882"/>
                    <a:pt x="508" y="880"/>
                  </a:cubicBezTo>
                  <a:cubicBezTo>
                    <a:pt x="515" y="877"/>
                    <a:pt x="522" y="873"/>
                    <a:pt x="528" y="867"/>
                  </a:cubicBezTo>
                  <a:cubicBezTo>
                    <a:pt x="528" y="867"/>
                    <a:pt x="528" y="867"/>
                    <a:pt x="528" y="867"/>
                  </a:cubicBezTo>
                  <a:cubicBezTo>
                    <a:pt x="529" y="866"/>
                    <a:pt x="529" y="866"/>
                    <a:pt x="529" y="866"/>
                  </a:cubicBezTo>
                  <a:cubicBezTo>
                    <a:pt x="1247" y="145"/>
                    <a:pt x="1247" y="145"/>
                    <a:pt x="1247" y="145"/>
                  </a:cubicBezTo>
                  <a:cubicBezTo>
                    <a:pt x="1283" y="109"/>
                    <a:pt x="1303" y="71"/>
                    <a:pt x="1267" y="35"/>
                  </a:cubicBezTo>
                  <a:cubicBezTo>
                    <a:pt x="1231" y="0"/>
                    <a:pt x="1193" y="0"/>
                    <a:pt x="115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4" name="Freeform 10"/>
            <p:cNvSpPr>
              <a:spLocks noEditPoints="1"/>
            </p:cNvSpPr>
            <p:nvPr/>
          </p:nvSpPr>
          <p:spPr bwMode="auto">
            <a:xfrm>
              <a:off x="4752976" y="8212138"/>
              <a:ext cx="3132138" cy="3138488"/>
            </a:xfrm>
            <a:custGeom>
              <a:avLst/>
              <a:gdLst>
                <a:gd name="T0" fmla="*/ 2656 w 3087"/>
                <a:gd name="T1" fmla="*/ 436 h 3087"/>
                <a:gd name="T2" fmla="*/ 2130 w 3087"/>
                <a:gd name="T3" fmla="*/ 436 h 3087"/>
                <a:gd name="T4" fmla="*/ 2130 w 3087"/>
                <a:gd name="T5" fmla="*/ 65 h 3087"/>
                <a:gd name="T6" fmla="*/ 2110 w 3087"/>
                <a:gd name="T7" fmla="*/ 19 h 3087"/>
                <a:gd name="T8" fmla="*/ 2064 w 3087"/>
                <a:gd name="T9" fmla="*/ 0 h 3087"/>
                <a:gd name="T10" fmla="*/ 2017 w 3087"/>
                <a:gd name="T11" fmla="*/ 19 h 3087"/>
                <a:gd name="T12" fmla="*/ 1998 w 3087"/>
                <a:gd name="T13" fmla="*/ 65 h 3087"/>
                <a:gd name="T14" fmla="*/ 1998 w 3087"/>
                <a:gd name="T15" fmla="*/ 436 h 3087"/>
                <a:gd name="T16" fmla="*/ 1049 w 3087"/>
                <a:gd name="T17" fmla="*/ 436 h 3087"/>
                <a:gd name="T18" fmla="*/ 1049 w 3087"/>
                <a:gd name="T19" fmla="*/ 65 h 3087"/>
                <a:gd name="T20" fmla="*/ 1030 w 3087"/>
                <a:gd name="T21" fmla="*/ 19 h 3087"/>
                <a:gd name="T22" fmla="*/ 984 w 3087"/>
                <a:gd name="T23" fmla="*/ 0 h 3087"/>
                <a:gd name="T24" fmla="*/ 937 w 3087"/>
                <a:gd name="T25" fmla="*/ 19 h 3087"/>
                <a:gd name="T26" fmla="*/ 918 w 3087"/>
                <a:gd name="T27" fmla="*/ 65 h 3087"/>
                <a:gd name="T28" fmla="*/ 918 w 3087"/>
                <a:gd name="T29" fmla="*/ 436 h 3087"/>
                <a:gd name="T30" fmla="*/ 431 w 3087"/>
                <a:gd name="T31" fmla="*/ 436 h 3087"/>
                <a:gd name="T32" fmla="*/ 0 w 3087"/>
                <a:gd name="T33" fmla="*/ 864 h 3087"/>
                <a:gd name="T34" fmla="*/ 0 w 3087"/>
                <a:gd name="T35" fmla="*/ 2659 h 3087"/>
                <a:gd name="T36" fmla="*/ 431 w 3087"/>
                <a:gd name="T37" fmla="*/ 3087 h 3087"/>
                <a:gd name="T38" fmla="*/ 2656 w 3087"/>
                <a:gd name="T39" fmla="*/ 3087 h 3087"/>
                <a:gd name="T40" fmla="*/ 3087 w 3087"/>
                <a:gd name="T41" fmla="*/ 2659 h 3087"/>
                <a:gd name="T42" fmla="*/ 3087 w 3087"/>
                <a:gd name="T43" fmla="*/ 864 h 3087"/>
                <a:gd name="T44" fmla="*/ 2656 w 3087"/>
                <a:gd name="T45" fmla="*/ 436 h 3087"/>
                <a:gd name="T46" fmla="*/ 2956 w 3087"/>
                <a:gd name="T47" fmla="*/ 2659 h 3087"/>
                <a:gd name="T48" fmla="*/ 2656 w 3087"/>
                <a:gd name="T49" fmla="*/ 2957 h 3087"/>
                <a:gd name="T50" fmla="*/ 431 w 3087"/>
                <a:gd name="T51" fmla="*/ 2957 h 3087"/>
                <a:gd name="T52" fmla="*/ 131 w 3087"/>
                <a:gd name="T53" fmla="*/ 2659 h 3087"/>
                <a:gd name="T54" fmla="*/ 131 w 3087"/>
                <a:gd name="T55" fmla="*/ 864 h 3087"/>
                <a:gd name="T56" fmla="*/ 431 w 3087"/>
                <a:gd name="T57" fmla="*/ 566 h 3087"/>
                <a:gd name="T58" fmla="*/ 918 w 3087"/>
                <a:gd name="T59" fmla="*/ 566 h 3087"/>
                <a:gd name="T60" fmla="*/ 918 w 3087"/>
                <a:gd name="T61" fmla="*/ 897 h 3087"/>
                <a:gd name="T62" fmla="*/ 984 w 3087"/>
                <a:gd name="T63" fmla="*/ 963 h 3087"/>
                <a:gd name="T64" fmla="*/ 1030 w 3087"/>
                <a:gd name="T65" fmla="*/ 944 h 3087"/>
                <a:gd name="T66" fmla="*/ 1049 w 3087"/>
                <a:gd name="T67" fmla="*/ 897 h 3087"/>
                <a:gd name="T68" fmla="*/ 1049 w 3087"/>
                <a:gd name="T69" fmla="*/ 566 h 3087"/>
                <a:gd name="T70" fmla="*/ 1998 w 3087"/>
                <a:gd name="T71" fmla="*/ 566 h 3087"/>
                <a:gd name="T72" fmla="*/ 1998 w 3087"/>
                <a:gd name="T73" fmla="*/ 897 h 3087"/>
                <a:gd name="T74" fmla="*/ 2064 w 3087"/>
                <a:gd name="T75" fmla="*/ 963 h 3087"/>
                <a:gd name="T76" fmla="*/ 2110 w 3087"/>
                <a:gd name="T77" fmla="*/ 944 h 3087"/>
                <a:gd name="T78" fmla="*/ 2130 w 3087"/>
                <a:gd name="T79" fmla="*/ 897 h 3087"/>
                <a:gd name="T80" fmla="*/ 2130 w 3087"/>
                <a:gd name="T81" fmla="*/ 566 h 3087"/>
                <a:gd name="T82" fmla="*/ 2656 w 3087"/>
                <a:gd name="T83" fmla="*/ 566 h 3087"/>
                <a:gd name="T84" fmla="*/ 2956 w 3087"/>
                <a:gd name="T85" fmla="*/ 864 h 3087"/>
                <a:gd name="T86" fmla="*/ 2956 w 3087"/>
                <a:gd name="T87" fmla="*/ 2659 h 3087"/>
                <a:gd name="T88" fmla="*/ 2956 w 3087"/>
                <a:gd name="T89" fmla="*/ 2659 h 3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87" h="3087">
                  <a:moveTo>
                    <a:pt x="2656" y="436"/>
                  </a:moveTo>
                  <a:cubicBezTo>
                    <a:pt x="2130" y="436"/>
                    <a:pt x="2130" y="436"/>
                    <a:pt x="2130" y="436"/>
                  </a:cubicBezTo>
                  <a:cubicBezTo>
                    <a:pt x="2130" y="65"/>
                    <a:pt x="2130" y="65"/>
                    <a:pt x="2130" y="65"/>
                  </a:cubicBezTo>
                  <a:cubicBezTo>
                    <a:pt x="2129" y="48"/>
                    <a:pt x="2123" y="31"/>
                    <a:pt x="2110" y="19"/>
                  </a:cubicBezTo>
                  <a:cubicBezTo>
                    <a:pt x="2098" y="7"/>
                    <a:pt x="2081" y="0"/>
                    <a:pt x="2064" y="0"/>
                  </a:cubicBezTo>
                  <a:cubicBezTo>
                    <a:pt x="2046" y="0"/>
                    <a:pt x="2030" y="7"/>
                    <a:pt x="2017" y="19"/>
                  </a:cubicBezTo>
                  <a:cubicBezTo>
                    <a:pt x="2005" y="31"/>
                    <a:pt x="1998" y="48"/>
                    <a:pt x="1998" y="65"/>
                  </a:cubicBezTo>
                  <a:cubicBezTo>
                    <a:pt x="1998" y="436"/>
                    <a:pt x="1998" y="436"/>
                    <a:pt x="1998" y="436"/>
                  </a:cubicBezTo>
                  <a:cubicBezTo>
                    <a:pt x="1049" y="436"/>
                    <a:pt x="1049" y="436"/>
                    <a:pt x="1049" y="436"/>
                  </a:cubicBezTo>
                  <a:cubicBezTo>
                    <a:pt x="1049" y="65"/>
                    <a:pt x="1049" y="65"/>
                    <a:pt x="1049" y="65"/>
                  </a:cubicBezTo>
                  <a:cubicBezTo>
                    <a:pt x="1049" y="48"/>
                    <a:pt x="1042" y="31"/>
                    <a:pt x="1030" y="19"/>
                  </a:cubicBezTo>
                  <a:cubicBezTo>
                    <a:pt x="1018" y="7"/>
                    <a:pt x="1001" y="0"/>
                    <a:pt x="984" y="0"/>
                  </a:cubicBezTo>
                  <a:cubicBezTo>
                    <a:pt x="966" y="0"/>
                    <a:pt x="949" y="7"/>
                    <a:pt x="937" y="19"/>
                  </a:cubicBezTo>
                  <a:cubicBezTo>
                    <a:pt x="925" y="31"/>
                    <a:pt x="918" y="48"/>
                    <a:pt x="918" y="65"/>
                  </a:cubicBezTo>
                  <a:cubicBezTo>
                    <a:pt x="918" y="436"/>
                    <a:pt x="918" y="436"/>
                    <a:pt x="918" y="436"/>
                  </a:cubicBezTo>
                  <a:cubicBezTo>
                    <a:pt x="431" y="436"/>
                    <a:pt x="431" y="436"/>
                    <a:pt x="431" y="436"/>
                  </a:cubicBezTo>
                  <a:cubicBezTo>
                    <a:pt x="193" y="436"/>
                    <a:pt x="0" y="628"/>
                    <a:pt x="0" y="864"/>
                  </a:cubicBezTo>
                  <a:cubicBezTo>
                    <a:pt x="0" y="2659"/>
                    <a:pt x="0" y="2659"/>
                    <a:pt x="0" y="2659"/>
                  </a:cubicBezTo>
                  <a:cubicBezTo>
                    <a:pt x="0" y="2895"/>
                    <a:pt x="193" y="3087"/>
                    <a:pt x="431" y="3087"/>
                  </a:cubicBezTo>
                  <a:cubicBezTo>
                    <a:pt x="2656" y="3087"/>
                    <a:pt x="2656" y="3087"/>
                    <a:pt x="2656" y="3087"/>
                  </a:cubicBezTo>
                  <a:cubicBezTo>
                    <a:pt x="2894" y="3087"/>
                    <a:pt x="3087" y="2895"/>
                    <a:pt x="3087" y="2659"/>
                  </a:cubicBezTo>
                  <a:cubicBezTo>
                    <a:pt x="3087" y="864"/>
                    <a:pt x="3087" y="864"/>
                    <a:pt x="3087" y="864"/>
                  </a:cubicBezTo>
                  <a:cubicBezTo>
                    <a:pt x="3087" y="628"/>
                    <a:pt x="2894" y="436"/>
                    <a:pt x="2656" y="436"/>
                  </a:cubicBezTo>
                  <a:close/>
                  <a:moveTo>
                    <a:pt x="2956" y="2659"/>
                  </a:moveTo>
                  <a:cubicBezTo>
                    <a:pt x="2956" y="2823"/>
                    <a:pt x="2821" y="2957"/>
                    <a:pt x="2656" y="2957"/>
                  </a:cubicBezTo>
                  <a:cubicBezTo>
                    <a:pt x="431" y="2957"/>
                    <a:pt x="431" y="2957"/>
                    <a:pt x="431" y="2957"/>
                  </a:cubicBezTo>
                  <a:cubicBezTo>
                    <a:pt x="266" y="2957"/>
                    <a:pt x="131" y="2823"/>
                    <a:pt x="131" y="2659"/>
                  </a:cubicBezTo>
                  <a:cubicBezTo>
                    <a:pt x="131" y="864"/>
                    <a:pt x="131" y="864"/>
                    <a:pt x="131" y="864"/>
                  </a:cubicBezTo>
                  <a:cubicBezTo>
                    <a:pt x="131" y="700"/>
                    <a:pt x="266" y="566"/>
                    <a:pt x="431" y="566"/>
                  </a:cubicBezTo>
                  <a:cubicBezTo>
                    <a:pt x="918" y="566"/>
                    <a:pt x="918" y="566"/>
                    <a:pt x="918" y="566"/>
                  </a:cubicBezTo>
                  <a:cubicBezTo>
                    <a:pt x="918" y="897"/>
                    <a:pt x="918" y="897"/>
                    <a:pt x="918" y="897"/>
                  </a:cubicBezTo>
                  <a:cubicBezTo>
                    <a:pt x="918" y="934"/>
                    <a:pt x="947" y="963"/>
                    <a:pt x="984" y="963"/>
                  </a:cubicBezTo>
                  <a:cubicBezTo>
                    <a:pt x="1001" y="963"/>
                    <a:pt x="1018" y="956"/>
                    <a:pt x="1030" y="944"/>
                  </a:cubicBezTo>
                  <a:cubicBezTo>
                    <a:pt x="1042" y="931"/>
                    <a:pt x="1049" y="915"/>
                    <a:pt x="1049" y="897"/>
                  </a:cubicBezTo>
                  <a:cubicBezTo>
                    <a:pt x="1049" y="566"/>
                    <a:pt x="1049" y="566"/>
                    <a:pt x="1049" y="566"/>
                  </a:cubicBezTo>
                  <a:cubicBezTo>
                    <a:pt x="1998" y="566"/>
                    <a:pt x="1998" y="566"/>
                    <a:pt x="1998" y="566"/>
                  </a:cubicBezTo>
                  <a:cubicBezTo>
                    <a:pt x="1998" y="897"/>
                    <a:pt x="1998" y="897"/>
                    <a:pt x="1998" y="897"/>
                  </a:cubicBezTo>
                  <a:cubicBezTo>
                    <a:pt x="1998" y="934"/>
                    <a:pt x="2028" y="963"/>
                    <a:pt x="2064" y="963"/>
                  </a:cubicBezTo>
                  <a:cubicBezTo>
                    <a:pt x="2081" y="963"/>
                    <a:pt x="2098" y="956"/>
                    <a:pt x="2110" y="944"/>
                  </a:cubicBezTo>
                  <a:cubicBezTo>
                    <a:pt x="2123" y="932"/>
                    <a:pt x="2130" y="915"/>
                    <a:pt x="2130" y="897"/>
                  </a:cubicBezTo>
                  <a:cubicBezTo>
                    <a:pt x="2130" y="566"/>
                    <a:pt x="2130" y="566"/>
                    <a:pt x="2130" y="566"/>
                  </a:cubicBezTo>
                  <a:cubicBezTo>
                    <a:pt x="2656" y="566"/>
                    <a:pt x="2656" y="566"/>
                    <a:pt x="2656" y="566"/>
                  </a:cubicBezTo>
                  <a:cubicBezTo>
                    <a:pt x="2821" y="566"/>
                    <a:pt x="2956" y="700"/>
                    <a:pt x="2956" y="864"/>
                  </a:cubicBezTo>
                  <a:cubicBezTo>
                    <a:pt x="2956" y="2659"/>
                    <a:pt x="2956" y="2659"/>
                    <a:pt x="2956" y="2659"/>
                  </a:cubicBezTo>
                  <a:cubicBezTo>
                    <a:pt x="2956" y="2659"/>
                    <a:pt x="2956" y="2659"/>
                    <a:pt x="2956" y="26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35" name="Freeform 11"/>
          <p:cNvSpPr>
            <a:spLocks noChangeAspect="1" noEditPoints="1"/>
          </p:cNvSpPr>
          <p:nvPr/>
        </p:nvSpPr>
        <p:spPr bwMode="auto">
          <a:xfrm>
            <a:off x="3339633" y="5141232"/>
            <a:ext cx="432000" cy="433314"/>
          </a:xfrm>
          <a:custGeom>
            <a:avLst/>
            <a:gdLst>
              <a:gd name="T0" fmla="*/ 3087 w 3087"/>
              <a:gd name="T1" fmla="*/ 1543 h 3088"/>
              <a:gd name="T2" fmla="*/ 1544 w 3087"/>
              <a:gd name="T3" fmla="*/ 0 h 3088"/>
              <a:gd name="T4" fmla="*/ 0 w 3087"/>
              <a:gd name="T5" fmla="*/ 1544 h 3088"/>
              <a:gd name="T6" fmla="*/ 1544 w 3087"/>
              <a:gd name="T7" fmla="*/ 3087 h 3088"/>
              <a:gd name="T8" fmla="*/ 2909 w 3087"/>
              <a:gd name="T9" fmla="*/ 2262 h 3088"/>
              <a:gd name="T10" fmla="*/ 2877 w 3087"/>
              <a:gd name="T11" fmla="*/ 2158 h 3088"/>
              <a:gd name="T12" fmla="*/ 2773 w 3087"/>
              <a:gd name="T13" fmla="*/ 2190 h 3088"/>
              <a:gd name="T14" fmla="*/ 1621 w 3087"/>
              <a:gd name="T15" fmla="*/ 2931 h 3088"/>
              <a:gd name="T16" fmla="*/ 1621 w 3087"/>
              <a:gd name="T17" fmla="*/ 2547 h 3088"/>
              <a:gd name="T18" fmla="*/ 1544 w 3087"/>
              <a:gd name="T19" fmla="*/ 2470 h 3088"/>
              <a:gd name="T20" fmla="*/ 1466 w 3087"/>
              <a:gd name="T21" fmla="*/ 2547 h 3088"/>
              <a:gd name="T22" fmla="*/ 1466 w 3087"/>
              <a:gd name="T23" fmla="*/ 2931 h 3088"/>
              <a:gd name="T24" fmla="*/ 157 w 3087"/>
              <a:gd name="T25" fmla="*/ 1621 h 3088"/>
              <a:gd name="T26" fmla="*/ 540 w 3087"/>
              <a:gd name="T27" fmla="*/ 1621 h 3088"/>
              <a:gd name="T28" fmla="*/ 607 w 3087"/>
              <a:gd name="T29" fmla="*/ 1582 h 3088"/>
              <a:gd name="T30" fmla="*/ 607 w 3087"/>
              <a:gd name="T31" fmla="*/ 1505 h 3088"/>
              <a:gd name="T32" fmla="*/ 540 w 3087"/>
              <a:gd name="T33" fmla="*/ 1466 h 3088"/>
              <a:gd name="T34" fmla="*/ 157 w 3087"/>
              <a:gd name="T35" fmla="*/ 1466 h 3088"/>
              <a:gd name="T36" fmla="*/ 1466 w 3087"/>
              <a:gd name="T37" fmla="*/ 157 h 3088"/>
              <a:gd name="T38" fmla="*/ 1466 w 3087"/>
              <a:gd name="T39" fmla="*/ 540 h 3088"/>
              <a:gd name="T40" fmla="*/ 1544 w 3087"/>
              <a:gd name="T41" fmla="*/ 617 h 3088"/>
              <a:gd name="T42" fmla="*/ 1621 w 3087"/>
              <a:gd name="T43" fmla="*/ 540 h 3088"/>
              <a:gd name="T44" fmla="*/ 1621 w 3087"/>
              <a:gd name="T45" fmla="*/ 157 h 3088"/>
              <a:gd name="T46" fmla="*/ 2931 w 3087"/>
              <a:gd name="T47" fmla="*/ 1466 h 3088"/>
              <a:gd name="T48" fmla="*/ 2547 w 3087"/>
              <a:gd name="T49" fmla="*/ 1466 h 3088"/>
              <a:gd name="T50" fmla="*/ 2480 w 3087"/>
              <a:gd name="T51" fmla="*/ 1505 h 3088"/>
              <a:gd name="T52" fmla="*/ 2480 w 3087"/>
              <a:gd name="T53" fmla="*/ 1582 h 3088"/>
              <a:gd name="T54" fmla="*/ 2547 w 3087"/>
              <a:gd name="T55" fmla="*/ 1621 h 3088"/>
              <a:gd name="T56" fmla="*/ 3010 w 3087"/>
              <a:gd name="T57" fmla="*/ 1621 h 3088"/>
              <a:gd name="T58" fmla="*/ 3065 w 3087"/>
              <a:gd name="T59" fmla="*/ 1598 h 3088"/>
              <a:gd name="T60" fmla="*/ 3087 w 3087"/>
              <a:gd name="T61" fmla="*/ 1544 h 3088"/>
              <a:gd name="T62" fmla="*/ 3087 w 3087"/>
              <a:gd name="T63" fmla="*/ 1543 h 3088"/>
              <a:gd name="T64" fmla="*/ 3087 w 3087"/>
              <a:gd name="T65" fmla="*/ 1543 h 3088"/>
              <a:gd name="T66" fmla="*/ 3087 w 3087"/>
              <a:gd name="T67" fmla="*/ 1543 h 3088"/>
              <a:gd name="T68" fmla="*/ 3087 w 3087"/>
              <a:gd name="T69" fmla="*/ 1543 h 3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87" h="3088">
                <a:moveTo>
                  <a:pt x="3087" y="1543"/>
                </a:moveTo>
                <a:cubicBezTo>
                  <a:pt x="3087" y="692"/>
                  <a:pt x="2395" y="0"/>
                  <a:pt x="1544" y="0"/>
                </a:cubicBezTo>
                <a:cubicBezTo>
                  <a:pt x="693" y="0"/>
                  <a:pt x="0" y="692"/>
                  <a:pt x="0" y="1544"/>
                </a:cubicBezTo>
                <a:cubicBezTo>
                  <a:pt x="0" y="2395"/>
                  <a:pt x="693" y="3087"/>
                  <a:pt x="1544" y="3087"/>
                </a:cubicBezTo>
                <a:cubicBezTo>
                  <a:pt x="2117" y="3088"/>
                  <a:pt x="2643" y="2770"/>
                  <a:pt x="2909" y="2262"/>
                </a:cubicBezTo>
                <a:cubicBezTo>
                  <a:pt x="2929" y="2224"/>
                  <a:pt x="2914" y="2178"/>
                  <a:pt x="2877" y="2158"/>
                </a:cubicBezTo>
                <a:cubicBezTo>
                  <a:pt x="2839" y="2139"/>
                  <a:pt x="2793" y="2153"/>
                  <a:pt x="2773" y="2190"/>
                </a:cubicBezTo>
                <a:cubicBezTo>
                  <a:pt x="2546" y="2622"/>
                  <a:pt x="2109" y="2904"/>
                  <a:pt x="1621" y="2931"/>
                </a:cubicBezTo>
                <a:cubicBezTo>
                  <a:pt x="1621" y="2547"/>
                  <a:pt x="1621" y="2547"/>
                  <a:pt x="1621" y="2547"/>
                </a:cubicBezTo>
                <a:cubicBezTo>
                  <a:pt x="1621" y="2504"/>
                  <a:pt x="1586" y="2470"/>
                  <a:pt x="1544" y="2470"/>
                </a:cubicBezTo>
                <a:cubicBezTo>
                  <a:pt x="1501" y="2470"/>
                  <a:pt x="1466" y="2504"/>
                  <a:pt x="1466" y="2547"/>
                </a:cubicBezTo>
                <a:cubicBezTo>
                  <a:pt x="1466" y="2931"/>
                  <a:pt x="1466" y="2931"/>
                  <a:pt x="1466" y="2931"/>
                </a:cubicBezTo>
                <a:cubicBezTo>
                  <a:pt x="762" y="2892"/>
                  <a:pt x="195" y="2326"/>
                  <a:pt x="157" y="1621"/>
                </a:cubicBezTo>
                <a:cubicBezTo>
                  <a:pt x="540" y="1621"/>
                  <a:pt x="540" y="1621"/>
                  <a:pt x="540" y="1621"/>
                </a:cubicBezTo>
                <a:cubicBezTo>
                  <a:pt x="568" y="1621"/>
                  <a:pt x="593" y="1606"/>
                  <a:pt x="607" y="1582"/>
                </a:cubicBezTo>
                <a:cubicBezTo>
                  <a:pt x="621" y="1558"/>
                  <a:pt x="621" y="1529"/>
                  <a:pt x="607" y="1505"/>
                </a:cubicBezTo>
                <a:cubicBezTo>
                  <a:pt x="593" y="1481"/>
                  <a:pt x="568" y="1466"/>
                  <a:pt x="540" y="1466"/>
                </a:cubicBezTo>
                <a:cubicBezTo>
                  <a:pt x="157" y="1466"/>
                  <a:pt x="157" y="1466"/>
                  <a:pt x="157" y="1466"/>
                </a:cubicBezTo>
                <a:cubicBezTo>
                  <a:pt x="195" y="762"/>
                  <a:pt x="762" y="195"/>
                  <a:pt x="1466" y="157"/>
                </a:cubicBezTo>
                <a:cubicBezTo>
                  <a:pt x="1466" y="540"/>
                  <a:pt x="1466" y="540"/>
                  <a:pt x="1466" y="540"/>
                </a:cubicBezTo>
                <a:cubicBezTo>
                  <a:pt x="1466" y="583"/>
                  <a:pt x="1501" y="617"/>
                  <a:pt x="1544" y="617"/>
                </a:cubicBezTo>
                <a:cubicBezTo>
                  <a:pt x="1586" y="617"/>
                  <a:pt x="1621" y="583"/>
                  <a:pt x="1621" y="540"/>
                </a:cubicBezTo>
                <a:cubicBezTo>
                  <a:pt x="1621" y="157"/>
                  <a:pt x="1621" y="157"/>
                  <a:pt x="1621" y="157"/>
                </a:cubicBezTo>
                <a:cubicBezTo>
                  <a:pt x="2326" y="195"/>
                  <a:pt x="2892" y="762"/>
                  <a:pt x="2931" y="1466"/>
                </a:cubicBezTo>
                <a:cubicBezTo>
                  <a:pt x="2547" y="1466"/>
                  <a:pt x="2547" y="1466"/>
                  <a:pt x="2547" y="1466"/>
                </a:cubicBezTo>
                <a:cubicBezTo>
                  <a:pt x="2519" y="1466"/>
                  <a:pt x="2494" y="1481"/>
                  <a:pt x="2480" y="1505"/>
                </a:cubicBezTo>
                <a:cubicBezTo>
                  <a:pt x="2466" y="1529"/>
                  <a:pt x="2466" y="1558"/>
                  <a:pt x="2480" y="1582"/>
                </a:cubicBezTo>
                <a:cubicBezTo>
                  <a:pt x="2494" y="1606"/>
                  <a:pt x="2519" y="1621"/>
                  <a:pt x="2547" y="1621"/>
                </a:cubicBezTo>
                <a:cubicBezTo>
                  <a:pt x="3010" y="1621"/>
                  <a:pt x="3010" y="1621"/>
                  <a:pt x="3010" y="1621"/>
                </a:cubicBezTo>
                <a:cubicBezTo>
                  <a:pt x="3030" y="1621"/>
                  <a:pt x="3050" y="1613"/>
                  <a:pt x="3065" y="1598"/>
                </a:cubicBezTo>
                <a:cubicBezTo>
                  <a:pt x="3079" y="1584"/>
                  <a:pt x="3087" y="1564"/>
                  <a:pt x="3087" y="1544"/>
                </a:cubicBezTo>
                <a:cubicBezTo>
                  <a:pt x="3087" y="1543"/>
                  <a:pt x="3087" y="1543"/>
                  <a:pt x="3087" y="1543"/>
                </a:cubicBezTo>
                <a:cubicBezTo>
                  <a:pt x="3087" y="1543"/>
                  <a:pt x="3087" y="1543"/>
                  <a:pt x="3087" y="1543"/>
                </a:cubicBezTo>
                <a:close/>
                <a:moveTo>
                  <a:pt x="3087" y="1543"/>
                </a:moveTo>
                <a:cubicBezTo>
                  <a:pt x="3087" y="1543"/>
                  <a:pt x="3087" y="1543"/>
                  <a:pt x="3087" y="154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36" name="组合 35"/>
          <p:cNvGrpSpPr>
            <a:grpSpLocks noChangeAspect="1"/>
          </p:cNvGrpSpPr>
          <p:nvPr/>
        </p:nvGrpSpPr>
        <p:grpSpPr>
          <a:xfrm>
            <a:off x="3339633" y="2114606"/>
            <a:ext cx="432000" cy="432834"/>
            <a:chOff x="8904288" y="8248651"/>
            <a:chExt cx="3289300" cy="3295650"/>
          </a:xfrm>
          <a:solidFill>
            <a:schemeClr val="bg1"/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8904288" y="8248651"/>
              <a:ext cx="3289300" cy="3295650"/>
            </a:xfrm>
            <a:custGeom>
              <a:avLst/>
              <a:gdLst>
                <a:gd name="T0" fmla="*/ 1621 w 3242"/>
                <a:gd name="T1" fmla="*/ 3242 h 3242"/>
                <a:gd name="T2" fmla="*/ 0 w 3242"/>
                <a:gd name="T3" fmla="*/ 1621 h 3242"/>
                <a:gd name="T4" fmla="*/ 1621 w 3242"/>
                <a:gd name="T5" fmla="*/ 0 h 3242"/>
                <a:gd name="T6" fmla="*/ 3242 w 3242"/>
                <a:gd name="T7" fmla="*/ 1621 h 3242"/>
                <a:gd name="T8" fmla="*/ 1621 w 3242"/>
                <a:gd name="T9" fmla="*/ 3242 h 3242"/>
                <a:gd name="T10" fmla="*/ 1621 w 3242"/>
                <a:gd name="T11" fmla="*/ 155 h 3242"/>
                <a:gd name="T12" fmla="*/ 154 w 3242"/>
                <a:gd name="T13" fmla="*/ 1621 h 3242"/>
                <a:gd name="T14" fmla="*/ 1621 w 3242"/>
                <a:gd name="T15" fmla="*/ 3087 h 3242"/>
                <a:gd name="T16" fmla="*/ 3087 w 3242"/>
                <a:gd name="T17" fmla="*/ 1621 h 3242"/>
                <a:gd name="T18" fmla="*/ 1621 w 3242"/>
                <a:gd name="T19" fmla="*/ 155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2" h="3242">
                  <a:moveTo>
                    <a:pt x="1621" y="3242"/>
                  </a:moveTo>
                  <a:cubicBezTo>
                    <a:pt x="727" y="3242"/>
                    <a:pt x="0" y="2515"/>
                    <a:pt x="0" y="1621"/>
                  </a:cubicBezTo>
                  <a:cubicBezTo>
                    <a:pt x="0" y="727"/>
                    <a:pt x="727" y="0"/>
                    <a:pt x="1621" y="0"/>
                  </a:cubicBezTo>
                  <a:cubicBezTo>
                    <a:pt x="2515" y="0"/>
                    <a:pt x="3242" y="727"/>
                    <a:pt x="3242" y="1621"/>
                  </a:cubicBezTo>
                  <a:cubicBezTo>
                    <a:pt x="3242" y="2515"/>
                    <a:pt x="2515" y="3242"/>
                    <a:pt x="1621" y="3242"/>
                  </a:cubicBezTo>
                  <a:close/>
                  <a:moveTo>
                    <a:pt x="1621" y="155"/>
                  </a:moveTo>
                  <a:cubicBezTo>
                    <a:pt x="812" y="155"/>
                    <a:pt x="154" y="812"/>
                    <a:pt x="154" y="1621"/>
                  </a:cubicBezTo>
                  <a:cubicBezTo>
                    <a:pt x="154" y="2430"/>
                    <a:pt x="812" y="3087"/>
                    <a:pt x="1621" y="3087"/>
                  </a:cubicBezTo>
                  <a:cubicBezTo>
                    <a:pt x="2429" y="3087"/>
                    <a:pt x="3087" y="2430"/>
                    <a:pt x="3087" y="1621"/>
                  </a:cubicBezTo>
                  <a:cubicBezTo>
                    <a:pt x="3087" y="812"/>
                    <a:pt x="2429" y="155"/>
                    <a:pt x="1621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8" name="Freeform 13"/>
            <p:cNvSpPr>
              <a:spLocks noEditPoints="1"/>
            </p:cNvSpPr>
            <p:nvPr/>
          </p:nvSpPr>
          <p:spPr bwMode="auto">
            <a:xfrm>
              <a:off x="9713913" y="9180513"/>
              <a:ext cx="1670050" cy="1431925"/>
            </a:xfrm>
            <a:custGeom>
              <a:avLst/>
              <a:gdLst>
                <a:gd name="T0" fmla="*/ 1646 w 1646"/>
                <a:gd name="T1" fmla="*/ 102 h 1408"/>
                <a:gd name="T2" fmla="*/ 1540 w 1646"/>
                <a:gd name="T3" fmla="*/ 205 h 1408"/>
                <a:gd name="T4" fmla="*/ 106 w 1646"/>
                <a:gd name="T5" fmla="*/ 205 h 1408"/>
                <a:gd name="T6" fmla="*/ 0 w 1646"/>
                <a:gd name="T7" fmla="*/ 102 h 1408"/>
                <a:gd name="T8" fmla="*/ 106 w 1646"/>
                <a:gd name="T9" fmla="*/ 0 h 1408"/>
                <a:gd name="T10" fmla="*/ 1540 w 1646"/>
                <a:gd name="T11" fmla="*/ 0 h 1408"/>
                <a:gd name="T12" fmla="*/ 1646 w 1646"/>
                <a:gd name="T13" fmla="*/ 102 h 1408"/>
                <a:gd name="T14" fmla="*/ 1646 w 1646"/>
                <a:gd name="T15" fmla="*/ 704 h 1408"/>
                <a:gd name="T16" fmla="*/ 1540 w 1646"/>
                <a:gd name="T17" fmla="*/ 807 h 1408"/>
                <a:gd name="T18" fmla="*/ 106 w 1646"/>
                <a:gd name="T19" fmla="*/ 807 h 1408"/>
                <a:gd name="T20" fmla="*/ 0 w 1646"/>
                <a:gd name="T21" fmla="*/ 704 h 1408"/>
                <a:gd name="T22" fmla="*/ 106 w 1646"/>
                <a:gd name="T23" fmla="*/ 601 h 1408"/>
                <a:gd name="T24" fmla="*/ 1540 w 1646"/>
                <a:gd name="T25" fmla="*/ 601 h 1408"/>
                <a:gd name="T26" fmla="*/ 1646 w 1646"/>
                <a:gd name="T27" fmla="*/ 704 h 1408"/>
                <a:gd name="T28" fmla="*/ 1646 w 1646"/>
                <a:gd name="T29" fmla="*/ 1305 h 1408"/>
                <a:gd name="T30" fmla="*/ 1540 w 1646"/>
                <a:gd name="T31" fmla="*/ 1408 h 1408"/>
                <a:gd name="T32" fmla="*/ 106 w 1646"/>
                <a:gd name="T33" fmla="*/ 1408 h 1408"/>
                <a:gd name="T34" fmla="*/ 0 w 1646"/>
                <a:gd name="T35" fmla="*/ 1305 h 1408"/>
                <a:gd name="T36" fmla="*/ 106 w 1646"/>
                <a:gd name="T37" fmla="*/ 1203 h 1408"/>
                <a:gd name="T38" fmla="*/ 1540 w 1646"/>
                <a:gd name="T39" fmla="*/ 1203 h 1408"/>
                <a:gd name="T40" fmla="*/ 1646 w 1646"/>
                <a:gd name="T41" fmla="*/ 1305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6" h="1408">
                  <a:moveTo>
                    <a:pt x="1646" y="102"/>
                  </a:moveTo>
                  <a:cubicBezTo>
                    <a:pt x="1646" y="159"/>
                    <a:pt x="1599" y="205"/>
                    <a:pt x="1540" y="205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47" y="205"/>
                    <a:pt x="0" y="159"/>
                    <a:pt x="0" y="102"/>
                  </a:cubicBezTo>
                  <a:cubicBezTo>
                    <a:pt x="0" y="45"/>
                    <a:pt x="47" y="0"/>
                    <a:pt x="106" y="0"/>
                  </a:cubicBezTo>
                  <a:cubicBezTo>
                    <a:pt x="1540" y="0"/>
                    <a:pt x="1540" y="0"/>
                    <a:pt x="1540" y="0"/>
                  </a:cubicBezTo>
                  <a:cubicBezTo>
                    <a:pt x="1599" y="0"/>
                    <a:pt x="1646" y="45"/>
                    <a:pt x="1646" y="102"/>
                  </a:cubicBezTo>
                  <a:close/>
                  <a:moveTo>
                    <a:pt x="1646" y="704"/>
                  </a:moveTo>
                  <a:cubicBezTo>
                    <a:pt x="1646" y="761"/>
                    <a:pt x="1599" y="807"/>
                    <a:pt x="1540" y="807"/>
                  </a:cubicBezTo>
                  <a:cubicBezTo>
                    <a:pt x="106" y="807"/>
                    <a:pt x="106" y="807"/>
                    <a:pt x="106" y="807"/>
                  </a:cubicBezTo>
                  <a:cubicBezTo>
                    <a:pt x="47" y="807"/>
                    <a:pt x="0" y="761"/>
                    <a:pt x="0" y="704"/>
                  </a:cubicBezTo>
                  <a:cubicBezTo>
                    <a:pt x="0" y="647"/>
                    <a:pt x="47" y="601"/>
                    <a:pt x="106" y="601"/>
                  </a:cubicBezTo>
                  <a:cubicBezTo>
                    <a:pt x="1540" y="601"/>
                    <a:pt x="1540" y="601"/>
                    <a:pt x="1540" y="601"/>
                  </a:cubicBezTo>
                  <a:cubicBezTo>
                    <a:pt x="1599" y="601"/>
                    <a:pt x="1646" y="647"/>
                    <a:pt x="1646" y="704"/>
                  </a:cubicBezTo>
                  <a:close/>
                  <a:moveTo>
                    <a:pt x="1646" y="1305"/>
                  </a:moveTo>
                  <a:cubicBezTo>
                    <a:pt x="1646" y="1362"/>
                    <a:pt x="1599" y="1408"/>
                    <a:pt x="1540" y="1408"/>
                  </a:cubicBezTo>
                  <a:cubicBezTo>
                    <a:pt x="106" y="1408"/>
                    <a:pt x="106" y="1408"/>
                    <a:pt x="106" y="1408"/>
                  </a:cubicBezTo>
                  <a:cubicBezTo>
                    <a:pt x="47" y="1408"/>
                    <a:pt x="0" y="1362"/>
                    <a:pt x="0" y="1305"/>
                  </a:cubicBezTo>
                  <a:cubicBezTo>
                    <a:pt x="0" y="1248"/>
                    <a:pt x="47" y="1203"/>
                    <a:pt x="106" y="1203"/>
                  </a:cubicBezTo>
                  <a:cubicBezTo>
                    <a:pt x="1540" y="1203"/>
                    <a:pt x="1540" y="1203"/>
                    <a:pt x="1540" y="1203"/>
                  </a:cubicBezTo>
                  <a:cubicBezTo>
                    <a:pt x="1599" y="1203"/>
                    <a:pt x="1646" y="1248"/>
                    <a:pt x="1646" y="13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2610" y="1817131"/>
            <a:ext cx="6614930" cy="744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466" y="2884212"/>
            <a:ext cx="1470787" cy="3741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943" y="3613792"/>
            <a:ext cx="4497964" cy="2517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4 -4.07407E-6 L -0.10885 -4.07407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4.07407E-6 L -4.375E-6 -4.0740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4.81481E-6 L 0.11081 4.81481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4.81481E-6 L -4.375E-6 4.81481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0 L 0.11081 0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0 L -4.375E-6 0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-1.11111E-6 L 0.1108 -1.11111E-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563 -1.11111E-6 L 3.54167E-6 -1.11111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563 -4.07407E-6 L 0.11081 -4.07407E-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1563 -4.07407E-6 L 6.25E-7 -4.07407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563 2.96296E-6 L 0.1108 2.96296E-6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1563 2.96296E-6 L 3.54167E-6 2.96296E-6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bldLvl="0" animBg="1"/>
      <p:bldP spid="13" grpId="2" bldLvl="0" animBg="1"/>
      <p:bldP spid="14" grpId="0" bldLvl="0" animBg="1"/>
      <p:bldP spid="14" grpId="1" bldLvl="0" animBg="1"/>
      <p:bldP spid="14" grpId="2" bldLvl="0" animBg="1"/>
      <p:bldP spid="15" grpId="0" bldLvl="0" animBg="1"/>
      <p:bldP spid="15" grpId="1" bldLvl="0" animBg="1"/>
      <p:bldP spid="15" grpId="2" bldLvl="0" animBg="1"/>
      <p:bldP spid="16" grpId="0" bldLvl="0" animBg="1"/>
      <p:bldP spid="16" grpId="1" bldLvl="0" animBg="1"/>
      <p:bldP spid="16" grpId="2" bldLvl="0" animBg="1"/>
      <p:bldP spid="17" grpId="0" bldLvl="0" animBg="1"/>
      <p:bldP spid="17" grpId="1" bldLvl="0" animBg="1"/>
      <p:bldP spid="17" grpId="2" bldLvl="0" animBg="1"/>
      <p:bldP spid="18" grpId="0"/>
      <p:bldP spid="19" grpId="0"/>
      <p:bldP spid="21" grpId="0"/>
      <p:bldP spid="23" grpId="0"/>
      <p:bldP spid="25" grpId="0" bldLvl="0" animBg="1"/>
      <p:bldP spid="26" grpId="0" bldLvl="0" animBg="1"/>
      <p:bldP spid="27" grpId="0" bldLvl="0" animBg="1"/>
      <p:bldP spid="3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菜单的维护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5520" y="1032059"/>
            <a:ext cx="6233700" cy="20575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1032059"/>
            <a:ext cx="3917019" cy="20347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ounded Rectangle 44"/>
          <p:cNvSpPr/>
          <p:nvPr/>
        </p:nvSpPr>
        <p:spPr>
          <a:xfrm>
            <a:off x="621309" y="1261048"/>
            <a:ext cx="637708" cy="5828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7" name="AutoShape 48"/>
          <p:cNvSpPr/>
          <p:nvPr/>
        </p:nvSpPr>
        <p:spPr bwMode="auto">
          <a:xfrm>
            <a:off x="818256" y="1446725"/>
            <a:ext cx="255084" cy="233132"/>
          </a:xfrm>
          <a:custGeom>
            <a:avLst/>
            <a:gdLst>
              <a:gd name="T0" fmla="*/ 376343 w 21600"/>
              <a:gd name="T1" fmla="*/ 252836 h 21600"/>
              <a:gd name="T2" fmla="*/ 381000 w 21600"/>
              <a:gd name="T3" fmla="*/ 361668 h 21600"/>
              <a:gd name="T4" fmla="*/ 365284 w 21600"/>
              <a:gd name="T5" fmla="*/ 381000 h 21600"/>
              <a:gd name="T6" fmla="*/ 274532 w 21600"/>
              <a:gd name="T7" fmla="*/ 375461 h 21600"/>
              <a:gd name="T8" fmla="*/ 270157 w 21600"/>
              <a:gd name="T9" fmla="*/ 266629 h 21600"/>
              <a:gd name="T10" fmla="*/ 285715 w 21600"/>
              <a:gd name="T11" fmla="*/ 247297 h 21600"/>
              <a:gd name="T12" fmla="*/ 313778 w 21600"/>
              <a:gd name="T13" fmla="*/ 209356 h 21600"/>
              <a:gd name="T14" fmla="*/ 202371 w 21600"/>
              <a:gd name="T15" fmla="*/ 204646 h 21600"/>
              <a:gd name="T16" fmla="*/ 230258 w 21600"/>
              <a:gd name="T17" fmla="*/ 247297 h 21600"/>
              <a:gd name="T18" fmla="*/ 245974 w 21600"/>
              <a:gd name="T19" fmla="*/ 266629 h 21600"/>
              <a:gd name="T20" fmla="*/ 241318 w 21600"/>
              <a:gd name="T21" fmla="*/ 375461 h 21600"/>
              <a:gd name="T22" fmla="*/ 150689 w 21600"/>
              <a:gd name="T23" fmla="*/ 381000 h 21600"/>
              <a:gd name="T24" fmla="*/ 134973 w 21600"/>
              <a:gd name="T25" fmla="*/ 361668 h 21600"/>
              <a:gd name="T26" fmla="*/ 139594 w 21600"/>
              <a:gd name="T27" fmla="*/ 252836 h 21600"/>
              <a:gd name="T28" fmla="*/ 178576 w 21600"/>
              <a:gd name="T29" fmla="*/ 247297 h 21600"/>
              <a:gd name="T30" fmla="*/ 71543 w 21600"/>
              <a:gd name="T31" fmla="*/ 204646 h 21600"/>
              <a:gd name="T32" fmla="*/ 67398 w 21600"/>
              <a:gd name="T33" fmla="*/ 247297 h 21600"/>
              <a:gd name="T34" fmla="*/ 106786 w 21600"/>
              <a:gd name="T35" fmla="*/ 252836 h 21600"/>
              <a:gd name="T36" fmla="*/ 111407 w 21600"/>
              <a:gd name="T37" fmla="*/ 361668 h 21600"/>
              <a:gd name="T38" fmla="*/ 95285 w 21600"/>
              <a:gd name="T39" fmla="*/ 381000 h 21600"/>
              <a:gd name="T40" fmla="*/ 4621 w 21600"/>
              <a:gd name="T41" fmla="*/ 375461 h 21600"/>
              <a:gd name="T42" fmla="*/ 0 w 21600"/>
              <a:gd name="T43" fmla="*/ 266629 h 21600"/>
              <a:gd name="T44" fmla="*/ 16104 w 21600"/>
              <a:gd name="T45" fmla="*/ 247297 h 21600"/>
              <a:gd name="T46" fmla="*/ 43603 w 21600"/>
              <a:gd name="T47" fmla="*/ 209356 h 21600"/>
              <a:gd name="T48" fmla="*/ 71508 w 21600"/>
              <a:gd name="T49" fmla="*/ 176354 h 21600"/>
              <a:gd name="T50" fmla="*/ 178541 w 21600"/>
              <a:gd name="T51" fmla="*/ 133191 h 21600"/>
              <a:gd name="T52" fmla="*/ 139559 w 21600"/>
              <a:gd name="T53" fmla="*/ 127847 h 21600"/>
              <a:gd name="T54" fmla="*/ 134938 w 21600"/>
              <a:gd name="T55" fmla="*/ 18803 h 21600"/>
              <a:gd name="T56" fmla="*/ 150654 w 21600"/>
              <a:gd name="T57" fmla="*/ 0 h 21600"/>
              <a:gd name="T58" fmla="*/ 241282 w 21600"/>
              <a:gd name="T59" fmla="*/ 5539 h 21600"/>
              <a:gd name="T60" fmla="*/ 245939 w 21600"/>
              <a:gd name="T61" fmla="*/ 114371 h 21600"/>
              <a:gd name="T62" fmla="*/ 230223 w 21600"/>
              <a:gd name="T63" fmla="*/ 133191 h 21600"/>
              <a:gd name="T64" fmla="*/ 202336 w 21600"/>
              <a:gd name="T65" fmla="*/ 176354 h 21600"/>
              <a:gd name="T66" fmla="*/ 329018 w 21600"/>
              <a:gd name="T67" fmla="*/ 185896 h 21600"/>
              <a:gd name="T68" fmla="*/ 337308 w 21600"/>
              <a:gd name="T69" fmla="*/ 247297 h 21600"/>
              <a:gd name="T70" fmla="*/ 365284 w 21600"/>
              <a:gd name="T71" fmla="*/ 247297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165764" y="2060848"/>
            <a:ext cx="1522250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菜单的维护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336" y="3807426"/>
            <a:ext cx="2977350" cy="2668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73" y="3789040"/>
            <a:ext cx="3144147" cy="2677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616" y="3816618"/>
            <a:ext cx="3027390" cy="266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ounded Rectangle 42"/>
          <p:cNvSpPr/>
          <p:nvPr/>
        </p:nvSpPr>
        <p:spPr>
          <a:xfrm>
            <a:off x="655087" y="4293096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3" name="AutoShape 40"/>
          <p:cNvSpPr/>
          <p:nvPr/>
        </p:nvSpPr>
        <p:spPr bwMode="auto">
          <a:xfrm>
            <a:off x="840764" y="4476813"/>
            <a:ext cx="247570" cy="247570"/>
          </a:xfrm>
          <a:custGeom>
            <a:avLst/>
            <a:gdLst>
              <a:gd name="T0" fmla="*/ 379607 w 21600"/>
              <a:gd name="T1" fmla="*/ 340907 h 21600"/>
              <a:gd name="T2" fmla="*/ 381000 w 21600"/>
              <a:gd name="T3" fmla="*/ 347080 h 21600"/>
              <a:gd name="T4" fmla="*/ 375267 w 21600"/>
              <a:gd name="T5" fmla="*/ 360945 h 21600"/>
              <a:gd name="T6" fmla="*/ 361438 w 21600"/>
              <a:gd name="T7" fmla="*/ 374562 h 21600"/>
              <a:gd name="T8" fmla="*/ 347857 w 21600"/>
              <a:gd name="T9" fmla="*/ 380541 h 21600"/>
              <a:gd name="T10" fmla="*/ 346851 w 21600"/>
              <a:gd name="T11" fmla="*/ 380541 h 21600"/>
              <a:gd name="T12" fmla="*/ 332775 w 21600"/>
              <a:gd name="T13" fmla="*/ 373115 h 21600"/>
              <a:gd name="T14" fmla="*/ 224014 w 21600"/>
              <a:gd name="T15" fmla="*/ 233239 h 21600"/>
              <a:gd name="T16" fmla="*/ 187378 w 21600"/>
              <a:gd name="T17" fmla="*/ 263313 h 21600"/>
              <a:gd name="T18" fmla="*/ 155028 w 21600"/>
              <a:gd name="T19" fmla="*/ 285556 h 21600"/>
              <a:gd name="T20" fmla="*/ 163371 w 21600"/>
              <a:gd name="T21" fmla="*/ 352566 h 21600"/>
              <a:gd name="T22" fmla="*/ 163371 w 21600"/>
              <a:gd name="T23" fmla="*/ 354965 h 21600"/>
              <a:gd name="T24" fmla="*/ 158133 w 21600"/>
              <a:gd name="T25" fmla="*/ 368141 h 21600"/>
              <a:gd name="T26" fmla="*/ 150742 w 21600"/>
              <a:gd name="T27" fmla="*/ 375514 h 21600"/>
              <a:gd name="T28" fmla="*/ 136913 w 21600"/>
              <a:gd name="T29" fmla="*/ 381000 h 21600"/>
              <a:gd name="T30" fmla="*/ 135925 w 21600"/>
              <a:gd name="T31" fmla="*/ 381000 h 21600"/>
              <a:gd name="T32" fmla="*/ 121849 w 21600"/>
              <a:gd name="T33" fmla="*/ 373574 h 21600"/>
              <a:gd name="T34" fmla="*/ 72884 w 21600"/>
              <a:gd name="T35" fmla="*/ 308698 h 21600"/>
              <a:gd name="T36" fmla="*/ 7391 w 21600"/>
              <a:gd name="T37" fmla="*/ 259221 h 21600"/>
              <a:gd name="T38" fmla="*/ 0 w 21600"/>
              <a:gd name="T39" fmla="*/ 244916 h 21600"/>
              <a:gd name="T40" fmla="*/ 0 w 21600"/>
              <a:gd name="T41" fmla="*/ 244016 h 21600"/>
              <a:gd name="T42" fmla="*/ 5486 w 21600"/>
              <a:gd name="T43" fmla="*/ 230346 h 21600"/>
              <a:gd name="T44" fmla="*/ 12629 w 21600"/>
              <a:gd name="T45" fmla="*/ 223467 h 21600"/>
              <a:gd name="T46" fmla="*/ 26053 w 21600"/>
              <a:gd name="T47" fmla="*/ 217682 h 21600"/>
              <a:gd name="T48" fmla="*/ 28452 w 21600"/>
              <a:gd name="T49" fmla="*/ 218175 h 21600"/>
              <a:gd name="T50" fmla="*/ 95391 w 21600"/>
              <a:gd name="T51" fmla="*/ 225813 h 21600"/>
              <a:gd name="T52" fmla="*/ 117704 w 21600"/>
              <a:gd name="T53" fmla="*/ 193746 h 21600"/>
              <a:gd name="T54" fmla="*/ 147743 w 21600"/>
              <a:gd name="T55" fmla="*/ 157533 h 21600"/>
              <a:gd name="T56" fmla="*/ 8431 w 21600"/>
              <a:gd name="T57" fmla="*/ 48472 h 21600"/>
              <a:gd name="T58" fmla="*/ 1041 w 21600"/>
              <a:gd name="T59" fmla="*/ 34413 h 21600"/>
              <a:gd name="T60" fmla="*/ 1041 w 21600"/>
              <a:gd name="T61" fmla="*/ 33408 h 21600"/>
              <a:gd name="T62" fmla="*/ 6544 w 21600"/>
              <a:gd name="T63" fmla="*/ 19597 h 21600"/>
              <a:gd name="T64" fmla="*/ 20108 w 21600"/>
              <a:gd name="T65" fmla="*/ 5927 h 21600"/>
              <a:gd name="T66" fmla="*/ 33690 w 21600"/>
              <a:gd name="T67" fmla="*/ 441 h 21600"/>
              <a:gd name="T68" fmla="*/ 36830 w 21600"/>
              <a:gd name="T69" fmla="*/ 441 h 21600"/>
              <a:gd name="T70" fmla="*/ 40040 w 21600"/>
              <a:gd name="T71" fmla="*/ 1393 h 21600"/>
              <a:gd name="T72" fmla="*/ 231898 w 21600"/>
              <a:gd name="T73" fmla="*/ 71367 h 21600"/>
              <a:gd name="T74" fmla="*/ 267988 w 21600"/>
              <a:gd name="T75" fmla="*/ 35807 h 21600"/>
              <a:gd name="T76" fmla="*/ 306476 w 21600"/>
              <a:gd name="T77" fmla="*/ 9525 h 21600"/>
              <a:gd name="T78" fmla="*/ 346357 w 21600"/>
              <a:gd name="T79" fmla="*/ 0 h 21600"/>
              <a:gd name="T80" fmla="*/ 372410 w 21600"/>
              <a:gd name="T81" fmla="*/ 8819 h 21600"/>
              <a:gd name="T82" fmla="*/ 379095 w 21600"/>
              <a:gd name="T83" fmla="*/ 19844 h 21600"/>
              <a:gd name="T84" fmla="*/ 381000 w 21600"/>
              <a:gd name="T85" fmla="*/ 34802 h 21600"/>
              <a:gd name="T86" fmla="*/ 371757 w 21600"/>
              <a:gd name="T87" fmla="*/ 74701 h 21600"/>
              <a:gd name="T88" fmla="*/ 345405 w 21600"/>
              <a:gd name="T89" fmla="*/ 112907 h 21600"/>
              <a:gd name="T90" fmla="*/ 309527 w 21600"/>
              <a:gd name="T91" fmla="*/ 149154 h 21600"/>
              <a:gd name="T92" fmla="*/ 379607 w 21600"/>
              <a:gd name="T93" fmla="*/ 340907 h 21600"/>
              <a:gd name="T94" fmla="*/ 379607 w 21600"/>
              <a:gd name="T95" fmla="*/ 340907 h 216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1600" h="21600">
                <a:moveTo>
                  <a:pt x="21521" y="19327"/>
                </a:moveTo>
                <a:cubicBezTo>
                  <a:pt x="21574" y="19434"/>
                  <a:pt x="21600" y="19553"/>
                  <a:pt x="21600" y="19677"/>
                </a:cubicBezTo>
                <a:cubicBezTo>
                  <a:pt x="21600" y="19974"/>
                  <a:pt x="21492" y="20237"/>
                  <a:pt x="21275" y="20463"/>
                </a:cubicBezTo>
                <a:lnTo>
                  <a:pt x="20491" y="21235"/>
                </a:lnTo>
                <a:cubicBezTo>
                  <a:pt x="20281" y="21461"/>
                  <a:pt x="20027" y="21574"/>
                  <a:pt x="19721" y="21574"/>
                </a:cubicBezTo>
                <a:lnTo>
                  <a:pt x="19664" y="21574"/>
                </a:lnTo>
                <a:cubicBezTo>
                  <a:pt x="19350" y="21538"/>
                  <a:pt x="19081" y="21396"/>
                  <a:pt x="18866" y="21153"/>
                </a:cubicBezTo>
                <a:lnTo>
                  <a:pt x="12700" y="13223"/>
                </a:lnTo>
                <a:cubicBezTo>
                  <a:pt x="11959" y="13870"/>
                  <a:pt x="11265" y="14439"/>
                  <a:pt x="10623" y="14928"/>
                </a:cubicBezTo>
                <a:cubicBezTo>
                  <a:pt x="9975" y="15414"/>
                  <a:pt x="9367" y="15835"/>
                  <a:pt x="8789" y="16189"/>
                </a:cubicBezTo>
                <a:lnTo>
                  <a:pt x="9262" y="19988"/>
                </a:lnTo>
                <a:lnTo>
                  <a:pt x="9262" y="20124"/>
                </a:lnTo>
                <a:cubicBezTo>
                  <a:pt x="9262" y="20424"/>
                  <a:pt x="9163" y="20673"/>
                  <a:pt x="8965" y="20871"/>
                </a:cubicBezTo>
                <a:lnTo>
                  <a:pt x="8546" y="21289"/>
                </a:lnTo>
                <a:cubicBezTo>
                  <a:pt x="8339" y="21498"/>
                  <a:pt x="8076" y="21600"/>
                  <a:pt x="7762" y="21600"/>
                </a:cubicBezTo>
                <a:lnTo>
                  <a:pt x="7706" y="21600"/>
                </a:lnTo>
                <a:cubicBezTo>
                  <a:pt x="7355" y="21563"/>
                  <a:pt x="7089" y="21425"/>
                  <a:pt x="6908" y="21179"/>
                </a:cubicBezTo>
                <a:lnTo>
                  <a:pt x="4132" y="17501"/>
                </a:lnTo>
                <a:lnTo>
                  <a:pt x="419" y="14696"/>
                </a:lnTo>
                <a:cubicBezTo>
                  <a:pt x="156" y="14473"/>
                  <a:pt x="17" y="14201"/>
                  <a:pt x="0" y="13885"/>
                </a:cubicBezTo>
                <a:lnTo>
                  <a:pt x="0" y="13834"/>
                </a:lnTo>
                <a:cubicBezTo>
                  <a:pt x="0" y="13551"/>
                  <a:pt x="105" y="13294"/>
                  <a:pt x="311" y="13059"/>
                </a:cubicBezTo>
                <a:lnTo>
                  <a:pt x="716" y="12669"/>
                </a:lnTo>
                <a:cubicBezTo>
                  <a:pt x="897" y="12440"/>
                  <a:pt x="1152" y="12332"/>
                  <a:pt x="1477" y="12341"/>
                </a:cubicBezTo>
                <a:cubicBezTo>
                  <a:pt x="1551" y="12341"/>
                  <a:pt x="1596" y="12352"/>
                  <a:pt x="1613" y="12369"/>
                </a:cubicBezTo>
                <a:lnTo>
                  <a:pt x="5408" y="12802"/>
                </a:lnTo>
                <a:cubicBezTo>
                  <a:pt x="5761" y="12234"/>
                  <a:pt x="6180" y="11626"/>
                  <a:pt x="6673" y="10984"/>
                </a:cubicBezTo>
                <a:cubicBezTo>
                  <a:pt x="7168" y="10336"/>
                  <a:pt x="7734" y="9655"/>
                  <a:pt x="8376" y="8931"/>
                </a:cubicBezTo>
                <a:lnTo>
                  <a:pt x="478" y="2748"/>
                </a:lnTo>
                <a:cubicBezTo>
                  <a:pt x="195" y="2522"/>
                  <a:pt x="59" y="2256"/>
                  <a:pt x="59" y="1951"/>
                </a:cubicBezTo>
                <a:lnTo>
                  <a:pt x="59" y="1894"/>
                </a:lnTo>
                <a:cubicBezTo>
                  <a:pt x="59" y="1614"/>
                  <a:pt x="161" y="1354"/>
                  <a:pt x="371" y="1111"/>
                </a:cubicBezTo>
                <a:lnTo>
                  <a:pt x="1140" y="336"/>
                </a:lnTo>
                <a:cubicBezTo>
                  <a:pt x="1384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4" y="25"/>
                  <a:pt x="2216" y="45"/>
                  <a:pt x="2270" y="79"/>
                </a:cubicBezTo>
                <a:lnTo>
                  <a:pt x="13147" y="4046"/>
                </a:lnTo>
                <a:lnTo>
                  <a:pt x="15193" y="2030"/>
                </a:lnTo>
                <a:cubicBezTo>
                  <a:pt x="15827" y="1397"/>
                  <a:pt x="16552" y="902"/>
                  <a:pt x="17375" y="540"/>
                </a:cubicBezTo>
                <a:cubicBezTo>
                  <a:pt x="18196" y="181"/>
                  <a:pt x="18951" y="0"/>
                  <a:pt x="19636" y="0"/>
                </a:cubicBezTo>
                <a:cubicBezTo>
                  <a:pt x="20284" y="0"/>
                  <a:pt x="20779" y="167"/>
                  <a:pt x="21113" y="500"/>
                </a:cubicBezTo>
                <a:cubicBezTo>
                  <a:pt x="21292" y="662"/>
                  <a:pt x="21419" y="871"/>
                  <a:pt x="21492" y="1125"/>
                </a:cubicBezTo>
                <a:cubicBezTo>
                  <a:pt x="21563" y="1374"/>
                  <a:pt x="21600" y="1660"/>
                  <a:pt x="21600" y="1973"/>
                </a:cubicBezTo>
                <a:cubicBezTo>
                  <a:pt x="21600" y="2660"/>
                  <a:pt x="21425" y="3415"/>
                  <a:pt x="21076" y="4235"/>
                </a:cubicBezTo>
                <a:cubicBezTo>
                  <a:pt x="20728" y="5055"/>
                  <a:pt x="20230" y="5779"/>
                  <a:pt x="19582" y="6401"/>
                </a:cubicBezTo>
                <a:lnTo>
                  <a:pt x="17548" y="8456"/>
                </a:lnTo>
                <a:lnTo>
                  <a:pt x="21521" y="19327"/>
                </a:lnTo>
                <a:close/>
                <a:moveTo>
                  <a:pt x="21521" y="19327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890" y="5120743"/>
            <a:ext cx="1887246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侧菜单的维护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0400" y="5698492"/>
            <a:ext cx="20627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菜单组必须指向：</a:t>
            </a:r>
            <a:r>
              <a:rPr lang="en-US" altLang="zh-CN" sz="1600" b="1" dirty="0" err="1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System.MainMenu</a:t>
            </a:r>
            <a:endParaRPr lang="en-US" altLang="zh-CN" sz="1600" b="1" dirty="0" err="1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手风琴菜单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858" y="2490324"/>
            <a:ext cx="4307669" cy="18773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76" y="4452073"/>
            <a:ext cx="4324231" cy="22431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852936"/>
            <a:ext cx="5904899" cy="30980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ounded Rectangle 45"/>
          <p:cNvSpPr/>
          <p:nvPr/>
        </p:nvSpPr>
        <p:spPr>
          <a:xfrm>
            <a:off x="814235" y="1009876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9" name="AutoShape 44"/>
          <p:cNvSpPr/>
          <p:nvPr/>
        </p:nvSpPr>
        <p:spPr bwMode="auto">
          <a:xfrm>
            <a:off x="999912" y="1195553"/>
            <a:ext cx="247570" cy="247570"/>
          </a:xfrm>
          <a:custGeom>
            <a:avLst/>
            <a:gdLst>
              <a:gd name="T0" fmla="*/ 379123 w 21514"/>
              <a:gd name="T1" fmla="*/ 376923 h 21589"/>
              <a:gd name="T2" fmla="*/ 369011 w 21514"/>
              <a:gd name="T3" fmla="*/ 379553 h 21589"/>
              <a:gd name="T4" fmla="*/ 235446 w 21514"/>
              <a:gd name="T5" fmla="*/ 341928 h 21589"/>
              <a:gd name="T6" fmla="*/ 173304 w 21514"/>
              <a:gd name="T7" fmla="*/ 365770 h 21589"/>
              <a:gd name="T8" fmla="*/ 129137 w 21514"/>
              <a:gd name="T9" fmla="*/ 316744 h 21589"/>
              <a:gd name="T10" fmla="*/ 70767 w 21514"/>
              <a:gd name="T11" fmla="*/ 209216 h 21589"/>
              <a:gd name="T12" fmla="*/ 17550 w 21514"/>
              <a:gd name="T13" fmla="*/ 207274 h 21589"/>
              <a:gd name="T14" fmla="*/ 460 w 21514"/>
              <a:gd name="T15" fmla="*/ 147289 h 21589"/>
              <a:gd name="T16" fmla="*/ 29291 w 21514"/>
              <a:gd name="T17" fmla="*/ 64362 h 21589"/>
              <a:gd name="T18" fmla="*/ 87113 w 21514"/>
              <a:gd name="T19" fmla="*/ 7077 h 21589"/>
              <a:gd name="T20" fmla="*/ 140134 w 21514"/>
              <a:gd name="T21" fmla="*/ 9512 h 21589"/>
              <a:gd name="T22" fmla="*/ 157206 w 21514"/>
              <a:gd name="T23" fmla="*/ 70486 h 21589"/>
              <a:gd name="T24" fmla="*/ 259673 w 21514"/>
              <a:gd name="T25" fmla="*/ 106734 h 21589"/>
              <a:gd name="T26" fmla="*/ 311402 w 21514"/>
              <a:gd name="T27" fmla="*/ 143813 h 21589"/>
              <a:gd name="T28" fmla="*/ 309985 w 21514"/>
              <a:gd name="T29" fmla="*/ 221869 h 21589"/>
              <a:gd name="T30" fmla="*/ 378308 w 21514"/>
              <a:gd name="T31" fmla="*/ 364270 h 21589"/>
              <a:gd name="T32" fmla="*/ 46930 w 21514"/>
              <a:gd name="T33" fmla="*/ 179002 h 21589"/>
              <a:gd name="T34" fmla="*/ 74096 w 21514"/>
              <a:gd name="T35" fmla="*/ 163825 h 21589"/>
              <a:gd name="T36" fmla="*/ 101723 w 21514"/>
              <a:gd name="T37" fmla="*/ 129130 h 21589"/>
              <a:gd name="T38" fmla="*/ 100094 w 21514"/>
              <a:gd name="T39" fmla="*/ 115594 h 21589"/>
              <a:gd name="T40" fmla="*/ 88565 w 21514"/>
              <a:gd name="T41" fmla="*/ 117429 h 21589"/>
              <a:gd name="T42" fmla="*/ 46877 w 21514"/>
              <a:gd name="T43" fmla="*/ 159837 h 21589"/>
              <a:gd name="T44" fmla="*/ 35348 w 21514"/>
              <a:gd name="T45" fmla="*/ 161778 h 21589"/>
              <a:gd name="T46" fmla="*/ 36960 w 21514"/>
              <a:gd name="T47" fmla="*/ 175561 h 21589"/>
              <a:gd name="T48" fmla="*/ 169196 w 21514"/>
              <a:gd name="T49" fmla="*/ 260447 h 21589"/>
              <a:gd name="T50" fmla="*/ 177289 w 21514"/>
              <a:gd name="T51" fmla="*/ 249382 h 21589"/>
              <a:gd name="T52" fmla="*/ 105282 w 21514"/>
              <a:gd name="T53" fmla="*/ 181791 h 21589"/>
              <a:gd name="T54" fmla="*/ 92390 w 21514"/>
              <a:gd name="T55" fmla="*/ 193933 h 21589"/>
              <a:gd name="T56" fmla="*/ 254201 w 21514"/>
              <a:gd name="T57" fmla="*/ 265212 h 21589"/>
              <a:gd name="T58" fmla="*/ 252625 w 21514"/>
              <a:gd name="T59" fmla="*/ 252082 h 21589"/>
              <a:gd name="T60" fmla="*/ 241716 w 21514"/>
              <a:gd name="T61" fmla="*/ 254024 h 21589"/>
              <a:gd name="T62" fmla="*/ 202383 w 21514"/>
              <a:gd name="T63" fmla="*/ 299608 h 21589"/>
              <a:gd name="T64" fmla="*/ 177324 w 21514"/>
              <a:gd name="T65" fmla="*/ 307126 h 21589"/>
              <a:gd name="T66" fmla="*/ 166468 w 21514"/>
              <a:gd name="T67" fmla="*/ 309773 h 21589"/>
              <a:gd name="T68" fmla="*/ 168044 w 21514"/>
              <a:gd name="T69" fmla="*/ 322850 h 21589"/>
              <a:gd name="T70" fmla="*/ 199319 w 21514"/>
              <a:gd name="T71" fmla="*/ 323256 h 21589"/>
              <a:gd name="T72" fmla="*/ 236934 w 21514"/>
              <a:gd name="T73" fmla="*/ 289408 h 2158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1514" h="21589">
                <a:moveTo>
                  <a:pt x="21362" y="20641"/>
                </a:moveTo>
                <a:cubicBezTo>
                  <a:pt x="21549" y="20867"/>
                  <a:pt x="21563" y="21109"/>
                  <a:pt x="21408" y="21358"/>
                </a:cubicBezTo>
                <a:cubicBezTo>
                  <a:pt x="21319" y="21502"/>
                  <a:pt x="21195" y="21578"/>
                  <a:pt x="21038" y="21589"/>
                </a:cubicBezTo>
                <a:cubicBezTo>
                  <a:pt x="20963" y="21589"/>
                  <a:pt x="20895" y="21561"/>
                  <a:pt x="20837" y="21507"/>
                </a:cubicBezTo>
                <a:lnTo>
                  <a:pt x="15038" y="17553"/>
                </a:lnTo>
                <a:cubicBezTo>
                  <a:pt x="14487" y="18272"/>
                  <a:pt x="13904" y="18878"/>
                  <a:pt x="13295" y="19375"/>
                </a:cubicBezTo>
                <a:cubicBezTo>
                  <a:pt x="12686" y="19871"/>
                  <a:pt x="12082" y="20235"/>
                  <a:pt x="11482" y="20461"/>
                </a:cubicBezTo>
                <a:cubicBezTo>
                  <a:pt x="10887" y="20692"/>
                  <a:pt x="10320" y="20780"/>
                  <a:pt x="9786" y="20726"/>
                </a:cubicBezTo>
                <a:cubicBezTo>
                  <a:pt x="9250" y="20670"/>
                  <a:pt x="8774" y="20461"/>
                  <a:pt x="8355" y="20091"/>
                </a:cubicBezTo>
                <a:cubicBezTo>
                  <a:pt x="7788" y="19595"/>
                  <a:pt x="7432" y="18884"/>
                  <a:pt x="7292" y="17948"/>
                </a:cubicBezTo>
                <a:cubicBezTo>
                  <a:pt x="7149" y="17017"/>
                  <a:pt x="7182" y="15993"/>
                  <a:pt x="7393" y="14862"/>
                </a:cubicBezTo>
                <a:lnTo>
                  <a:pt x="3996" y="11855"/>
                </a:lnTo>
                <a:cubicBezTo>
                  <a:pt x="3427" y="12151"/>
                  <a:pt x="2884" y="12295"/>
                  <a:pt x="2366" y="12284"/>
                </a:cubicBezTo>
                <a:cubicBezTo>
                  <a:pt x="1844" y="12278"/>
                  <a:pt x="1387" y="12098"/>
                  <a:pt x="991" y="11745"/>
                </a:cubicBezTo>
                <a:cubicBezTo>
                  <a:pt x="609" y="11393"/>
                  <a:pt x="340" y="10924"/>
                  <a:pt x="178" y="10335"/>
                </a:cubicBezTo>
                <a:cubicBezTo>
                  <a:pt x="17" y="9745"/>
                  <a:pt x="-37" y="9085"/>
                  <a:pt x="26" y="8346"/>
                </a:cubicBezTo>
                <a:cubicBezTo>
                  <a:pt x="87" y="7607"/>
                  <a:pt x="253" y="6832"/>
                  <a:pt x="532" y="6022"/>
                </a:cubicBezTo>
                <a:cubicBezTo>
                  <a:pt x="809" y="5213"/>
                  <a:pt x="1181" y="4417"/>
                  <a:pt x="1654" y="3647"/>
                </a:cubicBezTo>
                <a:cubicBezTo>
                  <a:pt x="2125" y="2869"/>
                  <a:pt x="2645" y="2209"/>
                  <a:pt x="3214" y="1653"/>
                </a:cubicBezTo>
                <a:cubicBezTo>
                  <a:pt x="3781" y="1100"/>
                  <a:pt x="4348" y="683"/>
                  <a:pt x="4919" y="401"/>
                </a:cubicBezTo>
                <a:cubicBezTo>
                  <a:pt x="5486" y="127"/>
                  <a:pt x="6032" y="-11"/>
                  <a:pt x="6549" y="0"/>
                </a:cubicBezTo>
                <a:cubicBezTo>
                  <a:pt x="7069" y="6"/>
                  <a:pt x="7524" y="186"/>
                  <a:pt x="7913" y="539"/>
                </a:cubicBezTo>
                <a:cubicBezTo>
                  <a:pt x="8308" y="909"/>
                  <a:pt x="8582" y="1394"/>
                  <a:pt x="8737" y="1989"/>
                </a:cubicBezTo>
                <a:cubicBezTo>
                  <a:pt x="8889" y="2590"/>
                  <a:pt x="8936" y="3255"/>
                  <a:pt x="8877" y="3994"/>
                </a:cubicBezTo>
                <a:lnTo>
                  <a:pt x="12253" y="7035"/>
                </a:lnTo>
                <a:cubicBezTo>
                  <a:pt x="13082" y="6468"/>
                  <a:pt x="13885" y="6138"/>
                  <a:pt x="14663" y="6048"/>
                </a:cubicBezTo>
                <a:cubicBezTo>
                  <a:pt x="15440" y="5960"/>
                  <a:pt x="16113" y="6169"/>
                  <a:pt x="16679" y="6682"/>
                </a:cubicBezTo>
                <a:cubicBezTo>
                  <a:pt x="17092" y="7052"/>
                  <a:pt x="17391" y="7543"/>
                  <a:pt x="17584" y="8149"/>
                </a:cubicBezTo>
                <a:cubicBezTo>
                  <a:pt x="17773" y="8753"/>
                  <a:pt x="17860" y="9432"/>
                  <a:pt x="17846" y="10180"/>
                </a:cubicBezTo>
                <a:cubicBezTo>
                  <a:pt x="17829" y="10930"/>
                  <a:pt x="17717" y="11723"/>
                  <a:pt x="17504" y="12572"/>
                </a:cubicBezTo>
                <a:cubicBezTo>
                  <a:pt x="17291" y="13415"/>
                  <a:pt x="16979" y="14264"/>
                  <a:pt x="16569" y="15110"/>
                </a:cubicBezTo>
                <a:lnTo>
                  <a:pt x="21362" y="20641"/>
                </a:lnTo>
                <a:close/>
                <a:moveTo>
                  <a:pt x="2087" y="9948"/>
                </a:moveTo>
                <a:cubicBezTo>
                  <a:pt x="2244" y="10075"/>
                  <a:pt x="2432" y="10143"/>
                  <a:pt x="2650" y="10143"/>
                </a:cubicBezTo>
                <a:cubicBezTo>
                  <a:pt x="2881" y="10143"/>
                  <a:pt x="3125" y="10058"/>
                  <a:pt x="3383" y="9906"/>
                </a:cubicBezTo>
                <a:cubicBezTo>
                  <a:pt x="3638" y="9745"/>
                  <a:pt x="3907" y="9537"/>
                  <a:pt x="4184" y="9283"/>
                </a:cubicBezTo>
                <a:cubicBezTo>
                  <a:pt x="4460" y="9023"/>
                  <a:pt x="4732" y="8727"/>
                  <a:pt x="4999" y="8386"/>
                </a:cubicBezTo>
                <a:cubicBezTo>
                  <a:pt x="5263" y="8042"/>
                  <a:pt x="5512" y="7684"/>
                  <a:pt x="5744" y="7317"/>
                </a:cubicBezTo>
                <a:cubicBezTo>
                  <a:pt x="5814" y="7190"/>
                  <a:pt x="5844" y="7052"/>
                  <a:pt x="5821" y="6902"/>
                </a:cubicBezTo>
                <a:cubicBezTo>
                  <a:pt x="5797" y="6758"/>
                  <a:pt x="5744" y="6637"/>
                  <a:pt x="5652" y="6550"/>
                </a:cubicBezTo>
                <a:cubicBezTo>
                  <a:pt x="5549" y="6457"/>
                  <a:pt x="5434" y="6417"/>
                  <a:pt x="5310" y="6434"/>
                </a:cubicBezTo>
                <a:cubicBezTo>
                  <a:pt x="5186" y="6445"/>
                  <a:pt x="5083" y="6521"/>
                  <a:pt x="5001" y="6654"/>
                </a:cubicBezTo>
                <a:cubicBezTo>
                  <a:pt x="4418" y="7590"/>
                  <a:pt x="3903" y="8236"/>
                  <a:pt x="3455" y="8589"/>
                </a:cubicBezTo>
                <a:cubicBezTo>
                  <a:pt x="3006" y="8936"/>
                  <a:pt x="2736" y="9094"/>
                  <a:pt x="2647" y="9057"/>
                </a:cubicBezTo>
                <a:cubicBezTo>
                  <a:pt x="2542" y="8970"/>
                  <a:pt x="2425" y="8936"/>
                  <a:pt x="2298" y="8964"/>
                </a:cubicBezTo>
                <a:cubicBezTo>
                  <a:pt x="2172" y="8989"/>
                  <a:pt x="2071" y="9057"/>
                  <a:pt x="1996" y="9167"/>
                </a:cubicBezTo>
                <a:cubicBezTo>
                  <a:pt x="1923" y="9294"/>
                  <a:pt x="1895" y="9432"/>
                  <a:pt x="1919" y="9579"/>
                </a:cubicBezTo>
                <a:cubicBezTo>
                  <a:pt x="1942" y="9728"/>
                  <a:pt x="1998" y="9850"/>
                  <a:pt x="2087" y="9948"/>
                </a:cubicBezTo>
                <a:moveTo>
                  <a:pt x="9299" y="14648"/>
                </a:moveTo>
                <a:cubicBezTo>
                  <a:pt x="9358" y="14721"/>
                  <a:pt x="9444" y="14758"/>
                  <a:pt x="9554" y="14758"/>
                </a:cubicBezTo>
                <a:cubicBezTo>
                  <a:pt x="9704" y="14758"/>
                  <a:pt x="9828" y="14681"/>
                  <a:pt x="9924" y="14526"/>
                </a:cubicBezTo>
                <a:cubicBezTo>
                  <a:pt x="9999" y="14399"/>
                  <a:pt x="10030" y="14267"/>
                  <a:pt x="10011" y="14131"/>
                </a:cubicBezTo>
                <a:cubicBezTo>
                  <a:pt x="9999" y="13993"/>
                  <a:pt x="9941" y="13878"/>
                  <a:pt x="9835" y="13784"/>
                </a:cubicBezTo>
                <a:lnTo>
                  <a:pt x="5945" y="10301"/>
                </a:lnTo>
                <a:cubicBezTo>
                  <a:pt x="5826" y="10428"/>
                  <a:pt x="5701" y="10549"/>
                  <a:pt x="5580" y="10671"/>
                </a:cubicBezTo>
                <a:cubicBezTo>
                  <a:pt x="5458" y="10792"/>
                  <a:pt x="5334" y="10902"/>
                  <a:pt x="5217" y="10989"/>
                </a:cubicBezTo>
                <a:lnTo>
                  <a:pt x="9299" y="14648"/>
                </a:lnTo>
                <a:close/>
                <a:moveTo>
                  <a:pt x="14354" y="15028"/>
                </a:moveTo>
                <a:cubicBezTo>
                  <a:pt x="14429" y="14918"/>
                  <a:pt x="14459" y="14791"/>
                  <a:pt x="14445" y="14642"/>
                </a:cubicBezTo>
                <a:cubicBezTo>
                  <a:pt x="14429" y="14495"/>
                  <a:pt x="14370" y="14374"/>
                  <a:pt x="14265" y="14284"/>
                </a:cubicBezTo>
                <a:cubicBezTo>
                  <a:pt x="14176" y="14196"/>
                  <a:pt x="14068" y="14157"/>
                  <a:pt x="13944" y="14174"/>
                </a:cubicBezTo>
                <a:cubicBezTo>
                  <a:pt x="13822" y="14196"/>
                  <a:pt x="13719" y="14267"/>
                  <a:pt x="13649" y="14394"/>
                </a:cubicBezTo>
                <a:cubicBezTo>
                  <a:pt x="13267" y="15006"/>
                  <a:pt x="12883" y="15530"/>
                  <a:pt x="12499" y="15959"/>
                </a:cubicBezTo>
                <a:cubicBezTo>
                  <a:pt x="12114" y="16388"/>
                  <a:pt x="11758" y="16732"/>
                  <a:pt x="11428" y="16977"/>
                </a:cubicBezTo>
                <a:cubicBezTo>
                  <a:pt x="11098" y="17225"/>
                  <a:pt x="10807" y="17386"/>
                  <a:pt x="10555" y="17462"/>
                </a:cubicBezTo>
                <a:cubicBezTo>
                  <a:pt x="10299" y="17541"/>
                  <a:pt x="10119" y="17519"/>
                  <a:pt x="10013" y="17403"/>
                </a:cubicBezTo>
                <a:cubicBezTo>
                  <a:pt x="9910" y="17316"/>
                  <a:pt x="9800" y="17282"/>
                  <a:pt x="9686" y="17310"/>
                </a:cubicBezTo>
                <a:cubicBezTo>
                  <a:pt x="9568" y="17336"/>
                  <a:pt x="9472" y="17420"/>
                  <a:pt x="9400" y="17553"/>
                </a:cubicBezTo>
                <a:cubicBezTo>
                  <a:pt x="9325" y="17663"/>
                  <a:pt x="9292" y="17790"/>
                  <a:pt x="9304" y="17936"/>
                </a:cubicBezTo>
                <a:cubicBezTo>
                  <a:pt x="9315" y="18086"/>
                  <a:pt x="9376" y="18207"/>
                  <a:pt x="9489" y="18294"/>
                </a:cubicBezTo>
                <a:cubicBezTo>
                  <a:pt x="9707" y="18503"/>
                  <a:pt x="9962" y="18605"/>
                  <a:pt x="10262" y="18605"/>
                </a:cubicBezTo>
                <a:cubicBezTo>
                  <a:pt x="10569" y="18605"/>
                  <a:pt x="10899" y="18509"/>
                  <a:pt x="11255" y="18317"/>
                </a:cubicBezTo>
                <a:cubicBezTo>
                  <a:pt x="11611" y="18125"/>
                  <a:pt x="11965" y="17866"/>
                  <a:pt x="12325" y="17541"/>
                </a:cubicBezTo>
                <a:cubicBezTo>
                  <a:pt x="12684" y="17214"/>
                  <a:pt x="13035" y="16836"/>
                  <a:pt x="13379" y="16399"/>
                </a:cubicBezTo>
                <a:cubicBezTo>
                  <a:pt x="13721" y="15959"/>
                  <a:pt x="14047" y="15502"/>
                  <a:pt x="14354" y="15028"/>
                </a:cubicBez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1847528" y="1044338"/>
            <a:ext cx="9865096" cy="16892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关联侧菜单组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填写表达式：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&amp;</a:t>
            </a:r>
            <a:r>
              <a:rPr lang="en-US" altLang="zh-CN" sz="1800" b="1" dirty="0" err="1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PersonBanner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=</a:t>
            </a:r>
            <a:r>
              <a:rPr lang="en-US" altLang="zh-CN" sz="1800" b="1" dirty="0" err="1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dhcdoc.in.patient.banner.csp&amp;homeTab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=</a:t>
            </a:r>
            <a:r>
              <a:rPr lang="en-US" altLang="zh-CN" sz="1800" b="1" dirty="0" err="1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ipdoc.patinfoview.csp&amp;PatientListPage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=</a:t>
            </a:r>
            <a:r>
              <a:rPr lang="en-US" altLang="zh-CN" sz="1800" b="1" dirty="0" err="1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inpatientlist.csp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576" y="1833846"/>
            <a:ext cx="2649307" cy="203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035" y="1859851"/>
            <a:ext cx="3116301" cy="205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358663" y="1144721"/>
            <a:ext cx="801367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手风琴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类型菜单的代码必须为：</a:t>
            </a:r>
            <a:r>
              <a:rPr lang="en-US" altLang="zh-CN" sz="1600" b="1" dirty="0" err="1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dhc.side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        菜单组必须：</a:t>
            </a:r>
            <a:r>
              <a:rPr lang="en-US" altLang="zh-CN" sz="1600" b="1" dirty="0" err="1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System.MainMenu</a:t>
            </a:r>
            <a:endParaRPr lang="en-US" altLang="zh-CN" sz="1600" b="1" dirty="0" err="1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59" y="4000020"/>
            <a:ext cx="4362268" cy="255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4001672"/>
            <a:ext cx="5472608" cy="2564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44"/>
          <p:cNvSpPr/>
          <p:nvPr/>
        </p:nvSpPr>
        <p:spPr>
          <a:xfrm>
            <a:off x="558963" y="1052736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0" name="AutoShape 48"/>
          <p:cNvSpPr/>
          <p:nvPr/>
        </p:nvSpPr>
        <p:spPr bwMode="auto">
          <a:xfrm>
            <a:off x="744640" y="1238413"/>
            <a:ext cx="247570" cy="247570"/>
          </a:xfrm>
          <a:custGeom>
            <a:avLst/>
            <a:gdLst>
              <a:gd name="T0" fmla="*/ 376343 w 21600"/>
              <a:gd name="T1" fmla="*/ 252836 h 21600"/>
              <a:gd name="T2" fmla="*/ 381000 w 21600"/>
              <a:gd name="T3" fmla="*/ 361668 h 21600"/>
              <a:gd name="T4" fmla="*/ 365284 w 21600"/>
              <a:gd name="T5" fmla="*/ 381000 h 21600"/>
              <a:gd name="T6" fmla="*/ 274532 w 21600"/>
              <a:gd name="T7" fmla="*/ 375461 h 21600"/>
              <a:gd name="T8" fmla="*/ 270157 w 21600"/>
              <a:gd name="T9" fmla="*/ 266629 h 21600"/>
              <a:gd name="T10" fmla="*/ 285715 w 21600"/>
              <a:gd name="T11" fmla="*/ 247297 h 21600"/>
              <a:gd name="T12" fmla="*/ 313778 w 21600"/>
              <a:gd name="T13" fmla="*/ 209356 h 21600"/>
              <a:gd name="T14" fmla="*/ 202371 w 21600"/>
              <a:gd name="T15" fmla="*/ 204646 h 21600"/>
              <a:gd name="T16" fmla="*/ 230258 w 21600"/>
              <a:gd name="T17" fmla="*/ 247297 h 21600"/>
              <a:gd name="T18" fmla="*/ 245974 w 21600"/>
              <a:gd name="T19" fmla="*/ 266629 h 21600"/>
              <a:gd name="T20" fmla="*/ 241318 w 21600"/>
              <a:gd name="T21" fmla="*/ 375461 h 21600"/>
              <a:gd name="T22" fmla="*/ 150689 w 21600"/>
              <a:gd name="T23" fmla="*/ 381000 h 21600"/>
              <a:gd name="T24" fmla="*/ 134973 w 21600"/>
              <a:gd name="T25" fmla="*/ 361668 h 21600"/>
              <a:gd name="T26" fmla="*/ 139594 w 21600"/>
              <a:gd name="T27" fmla="*/ 252836 h 21600"/>
              <a:gd name="T28" fmla="*/ 178576 w 21600"/>
              <a:gd name="T29" fmla="*/ 247297 h 21600"/>
              <a:gd name="T30" fmla="*/ 71543 w 21600"/>
              <a:gd name="T31" fmla="*/ 204646 h 21600"/>
              <a:gd name="T32" fmla="*/ 67398 w 21600"/>
              <a:gd name="T33" fmla="*/ 247297 h 21600"/>
              <a:gd name="T34" fmla="*/ 106786 w 21600"/>
              <a:gd name="T35" fmla="*/ 252836 h 21600"/>
              <a:gd name="T36" fmla="*/ 111407 w 21600"/>
              <a:gd name="T37" fmla="*/ 361668 h 21600"/>
              <a:gd name="T38" fmla="*/ 95285 w 21600"/>
              <a:gd name="T39" fmla="*/ 381000 h 21600"/>
              <a:gd name="T40" fmla="*/ 4621 w 21600"/>
              <a:gd name="T41" fmla="*/ 375461 h 21600"/>
              <a:gd name="T42" fmla="*/ 0 w 21600"/>
              <a:gd name="T43" fmla="*/ 266629 h 21600"/>
              <a:gd name="T44" fmla="*/ 16104 w 21600"/>
              <a:gd name="T45" fmla="*/ 247297 h 21600"/>
              <a:gd name="T46" fmla="*/ 43603 w 21600"/>
              <a:gd name="T47" fmla="*/ 209356 h 21600"/>
              <a:gd name="T48" fmla="*/ 71508 w 21600"/>
              <a:gd name="T49" fmla="*/ 176354 h 21600"/>
              <a:gd name="T50" fmla="*/ 178541 w 21600"/>
              <a:gd name="T51" fmla="*/ 133191 h 21600"/>
              <a:gd name="T52" fmla="*/ 139559 w 21600"/>
              <a:gd name="T53" fmla="*/ 127847 h 21600"/>
              <a:gd name="T54" fmla="*/ 134938 w 21600"/>
              <a:gd name="T55" fmla="*/ 18803 h 21600"/>
              <a:gd name="T56" fmla="*/ 150654 w 21600"/>
              <a:gd name="T57" fmla="*/ 0 h 21600"/>
              <a:gd name="T58" fmla="*/ 241282 w 21600"/>
              <a:gd name="T59" fmla="*/ 5539 h 21600"/>
              <a:gd name="T60" fmla="*/ 245939 w 21600"/>
              <a:gd name="T61" fmla="*/ 114371 h 21600"/>
              <a:gd name="T62" fmla="*/ 230223 w 21600"/>
              <a:gd name="T63" fmla="*/ 133191 h 21600"/>
              <a:gd name="T64" fmla="*/ 202336 w 21600"/>
              <a:gd name="T65" fmla="*/ 176354 h 21600"/>
              <a:gd name="T66" fmla="*/ 329018 w 21600"/>
              <a:gd name="T67" fmla="*/ 185896 h 21600"/>
              <a:gd name="T68" fmla="*/ 337308 w 21600"/>
              <a:gd name="T69" fmla="*/ 247297 h 21600"/>
              <a:gd name="T70" fmla="*/ 365284 w 21600"/>
              <a:gd name="T71" fmla="*/ 247297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手风琴菜单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图表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345" y="2529769"/>
            <a:ext cx="4608512" cy="2793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5517232"/>
            <a:ext cx="8693804" cy="9107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2694077"/>
            <a:ext cx="5472322" cy="24644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ounded Rectangle 41"/>
          <p:cNvSpPr/>
          <p:nvPr/>
        </p:nvSpPr>
        <p:spPr>
          <a:xfrm>
            <a:off x="826354" y="944279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8" name="AutoShape 82"/>
          <p:cNvSpPr/>
          <p:nvPr/>
        </p:nvSpPr>
        <p:spPr bwMode="auto">
          <a:xfrm>
            <a:off x="1012031" y="1130071"/>
            <a:ext cx="247570" cy="247570"/>
          </a:xfrm>
          <a:custGeom>
            <a:avLst/>
            <a:gdLst>
              <a:gd name="T0" fmla="*/ 202530 w 21600"/>
              <a:gd name="T1" fmla="*/ 375479 h 21600"/>
              <a:gd name="T2" fmla="*/ 190518 w 21600"/>
              <a:gd name="T3" fmla="*/ 381000 h 21600"/>
              <a:gd name="T4" fmla="*/ 178911 w 21600"/>
              <a:gd name="T5" fmla="*/ 375479 h 21600"/>
              <a:gd name="T6" fmla="*/ 48454 w 21600"/>
              <a:gd name="T7" fmla="*/ 229112 h 21600"/>
              <a:gd name="T8" fmla="*/ 40058 w 21600"/>
              <a:gd name="T9" fmla="*/ 219357 h 21600"/>
              <a:gd name="T10" fmla="*/ 23724 w 21600"/>
              <a:gd name="T11" fmla="*/ 194910 h 21600"/>
              <a:gd name="T12" fmla="*/ 7426 w 21600"/>
              <a:gd name="T13" fmla="*/ 159949 h 21600"/>
              <a:gd name="T14" fmla="*/ 0 w 21600"/>
              <a:gd name="T15" fmla="*/ 117828 h 21600"/>
              <a:gd name="T16" fmla="*/ 9102 w 21600"/>
              <a:gd name="T17" fmla="*/ 62600 h 21600"/>
              <a:gd name="T18" fmla="*/ 32861 w 21600"/>
              <a:gd name="T19" fmla="*/ 26141 h 21600"/>
              <a:gd name="T20" fmla="*/ 65987 w 21600"/>
              <a:gd name="T21" fmla="*/ 6085 h 21600"/>
              <a:gd name="T22" fmla="*/ 103434 w 21600"/>
              <a:gd name="T23" fmla="*/ 0 h 21600"/>
              <a:gd name="T24" fmla="*/ 129840 w 21600"/>
              <a:gd name="T25" fmla="*/ 5133 h 21600"/>
              <a:gd name="T26" fmla="*/ 154129 w 21600"/>
              <a:gd name="T27" fmla="*/ 17921 h 21600"/>
              <a:gd name="T28" fmla="*/ 174660 w 21600"/>
              <a:gd name="T29" fmla="*/ 34608 h 21600"/>
              <a:gd name="T30" fmla="*/ 190518 w 21600"/>
              <a:gd name="T31" fmla="*/ 50835 h 21600"/>
              <a:gd name="T32" fmla="*/ 206604 w 21600"/>
              <a:gd name="T33" fmla="*/ 34502 h 21600"/>
              <a:gd name="T34" fmla="*/ 227312 w 21600"/>
              <a:gd name="T35" fmla="*/ 17921 h 21600"/>
              <a:gd name="T36" fmla="*/ 251284 w 21600"/>
              <a:gd name="T37" fmla="*/ 5133 h 21600"/>
              <a:gd name="T38" fmla="*/ 278007 w 21600"/>
              <a:gd name="T39" fmla="*/ 0 h 21600"/>
              <a:gd name="T40" fmla="*/ 315013 w 21600"/>
              <a:gd name="T41" fmla="*/ 6068 h 21600"/>
              <a:gd name="T42" fmla="*/ 348139 w 21600"/>
              <a:gd name="T43" fmla="*/ 26141 h 21600"/>
              <a:gd name="T44" fmla="*/ 371898 w 21600"/>
              <a:gd name="T45" fmla="*/ 62600 h 21600"/>
              <a:gd name="T46" fmla="*/ 381000 w 21600"/>
              <a:gd name="T47" fmla="*/ 117828 h 21600"/>
              <a:gd name="T48" fmla="*/ 373715 w 21600"/>
              <a:gd name="T49" fmla="*/ 159949 h 21600"/>
              <a:gd name="T50" fmla="*/ 357540 w 21600"/>
              <a:gd name="T51" fmla="*/ 194910 h 21600"/>
              <a:gd name="T52" fmla="*/ 340819 w 21600"/>
              <a:gd name="T53" fmla="*/ 219357 h 21600"/>
              <a:gd name="T54" fmla="*/ 332599 w 21600"/>
              <a:gd name="T55" fmla="*/ 229623 h 21600"/>
              <a:gd name="T56" fmla="*/ 202530 w 21600"/>
              <a:gd name="T57" fmla="*/ 375479 h 21600"/>
              <a:gd name="T58" fmla="*/ 103434 w 21600"/>
              <a:gd name="T59" fmla="*/ 38206 h 21600"/>
              <a:gd name="T60" fmla="*/ 103434 w 21600"/>
              <a:gd name="T61" fmla="*/ 38206 h 21600"/>
              <a:gd name="T62" fmla="*/ 78969 w 21600"/>
              <a:gd name="T63" fmla="*/ 41381 h 21600"/>
              <a:gd name="T64" fmla="*/ 56480 w 21600"/>
              <a:gd name="T65" fmla="*/ 53340 h 21600"/>
              <a:gd name="T66" fmla="*/ 40058 w 21600"/>
              <a:gd name="T67" fmla="*/ 77382 h 21600"/>
              <a:gd name="T68" fmla="*/ 33831 w 21600"/>
              <a:gd name="T69" fmla="*/ 117828 h 21600"/>
              <a:gd name="T70" fmla="*/ 39705 w 21600"/>
              <a:gd name="T71" fmla="*/ 149049 h 21600"/>
              <a:gd name="T72" fmla="*/ 52687 w 21600"/>
              <a:gd name="T73" fmla="*/ 175842 h 21600"/>
              <a:gd name="T74" fmla="*/ 65987 w 21600"/>
              <a:gd name="T75" fmla="*/ 194804 h 21600"/>
              <a:gd name="T76" fmla="*/ 71896 w 21600"/>
              <a:gd name="T77" fmla="*/ 201683 h 21600"/>
              <a:gd name="T78" fmla="*/ 190518 w 21600"/>
              <a:gd name="T79" fmla="*/ 334980 h 21600"/>
              <a:gd name="T80" fmla="*/ 309104 w 21600"/>
              <a:gd name="T81" fmla="*/ 201683 h 21600"/>
              <a:gd name="T82" fmla="*/ 315278 w 21600"/>
              <a:gd name="T83" fmla="*/ 194804 h 21600"/>
              <a:gd name="T84" fmla="*/ 328489 w 21600"/>
              <a:gd name="T85" fmla="*/ 175842 h 21600"/>
              <a:gd name="T86" fmla="*/ 341383 w 21600"/>
              <a:gd name="T87" fmla="*/ 148890 h 21600"/>
              <a:gd name="T88" fmla="*/ 347222 w 21600"/>
              <a:gd name="T89" fmla="*/ 117828 h 21600"/>
              <a:gd name="T90" fmla="*/ 340942 w 21600"/>
              <a:gd name="T91" fmla="*/ 77488 h 21600"/>
              <a:gd name="T92" fmla="*/ 324556 w 21600"/>
              <a:gd name="T93" fmla="*/ 53340 h 21600"/>
              <a:gd name="T94" fmla="*/ 302031 w 21600"/>
              <a:gd name="T95" fmla="*/ 41381 h 21600"/>
              <a:gd name="T96" fmla="*/ 278007 w 21600"/>
              <a:gd name="T97" fmla="*/ 38206 h 21600"/>
              <a:gd name="T98" fmla="*/ 255305 w 21600"/>
              <a:gd name="T99" fmla="*/ 44221 h 21600"/>
              <a:gd name="T100" fmla="*/ 233627 w 21600"/>
              <a:gd name="T101" fmla="*/ 58914 h 21600"/>
              <a:gd name="T102" fmla="*/ 215477 w 21600"/>
              <a:gd name="T103" fmla="*/ 76588 h 21600"/>
              <a:gd name="T104" fmla="*/ 203641 w 21600"/>
              <a:gd name="T105" fmla="*/ 90893 h 21600"/>
              <a:gd name="T106" fmla="*/ 190518 w 21600"/>
              <a:gd name="T107" fmla="*/ 98249 h 21600"/>
              <a:gd name="T108" fmla="*/ 177624 w 21600"/>
              <a:gd name="T109" fmla="*/ 90893 h 21600"/>
              <a:gd name="T110" fmla="*/ 165664 w 21600"/>
              <a:gd name="T111" fmla="*/ 76447 h 21600"/>
              <a:gd name="T112" fmla="*/ 147373 w 21600"/>
              <a:gd name="T113" fmla="*/ 58914 h 21600"/>
              <a:gd name="T114" fmla="*/ 125695 w 21600"/>
              <a:gd name="T115" fmla="*/ 44221 h 21600"/>
              <a:gd name="T116" fmla="*/ 103434 w 21600"/>
              <a:gd name="T117" fmla="*/ 38206 h 2160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1600" h="21600">
                <a:moveTo>
                  <a:pt x="11482" y="21287"/>
                </a:moveTo>
                <a:cubicBezTo>
                  <a:pt x="11277" y="21496"/>
                  <a:pt x="11047" y="21600"/>
                  <a:pt x="10801" y="21600"/>
                </a:cubicBezTo>
                <a:cubicBezTo>
                  <a:pt x="10538" y="21600"/>
                  <a:pt x="10318" y="21496"/>
                  <a:pt x="10143" y="21287"/>
                </a:cubicBezTo>
                <a:lnTo>
                  <a:pt x="2747" y="12989"/>
                </a:lnTo>
                <a:cubicBezTo>
                  <a:pt x="2714" y="12972"/>
                  <a:pt x="2556" y="12786"/>
                  <a:pt x="2271" y="12436"/>
                </a:cubicBezTo>
                <a:cubicBezTo>
                  <a:pt x="1988" y="12086"/>
                  <a:pt x="1678" y="11623"/>
                  <a:pt x="1345" y="11050"/>
                </a:cubicBezTo>
                <a:cubicBezTo>
                  <a:pt x="1009" y="10477"/>
                  <a:pt x="699" y="9819"/>
                  <a:pt x="421" y="9068"/>
                </a:cubicBezTo>
                <a:cubicBezTo>
                  <a:pt x="143" y="8326"/>
                  <a:pt x="0" y="7524"/>
                  <a:pt x="0" y="6680"/>
                </a:cubicBezTo>
                <a:cubicBezTo>
                  <a:pt x="0" y="5443"/>
                  <a:pt x="173" y="4401"/>
                  <a:pt x="516" y="3549"/>
                </a:cubicBezTo>
                <a:cubicBezTo>
                  <a:pt x="861" y="2696"/>
                  <a:pt x="1312" y="2007"/>
                  <a:pt x="1863" y="1482"/>
                </a:cubicBezTo>
                <a:cubicBezTo>
                  <a:pt x="2421" y="954"/>
                  <a:pt x="3047" y="576"/>
                  <a:pt x="3741" y="345"/>
                </a:cubicBezTo>
                <a:cubicBezTo>
                  <a:pt x="4437" y="116"/>
                  <a:pt x="5145" y="0"/>
                  <a:pt x="5864" y="0"/>
                </a:cubicBezTo>
                <a:cubicBezTo>
                  <a:pt x="6367" y="0"/>
                  <a:pt x="6865" y="99"/>
                  <a:pt x="7361" y="291"/>
                </a:cubicBezTo>
                <a:cubicBezTo>
                  <a:pt x="7857" y="486"/>
                  <a:pt x="8315" y="726"/>
                  <a:pt x="8738" y="1016"/>
                </a:cubicBezTo>
                <a:cubicBezTo>
                  <a:pt x="9161" y="1304"/>
                  <a:pt x="9552" y="1620"/>
                  <a:pt x="9902" y="1962"/>
                </a:cubicBezTo>
                <a:cubicBezTo>
                  <a:pt x="10253" y="2304"/>
                  <a:pt x="10553" y="2611"/>
                  <a:pt x="10801" y="2882"/>
                </a:cubicBezTo>
                <a:cubicBezTo>
                  <a:pt x="11047" y="2600"/>
                  <a:pt x="11350" y="2292"/>
                  <a:pt x="11713" y="1956"/>
                </a:cubicBezTo>
                <a:cubicBezTo>
                  <a:pt x="12071" y="1618"/>
                  <a:pt x="12464" y="1304"/>
                  <a:pt x="12887" y="1016"/>
                </a:cubicBezTo>
                <a:cubicBezTo>
                  <a:pt x="13313" y="726"/>
                  <a:pt x="13761" y="486"/>
                  <a:pt x="14246" y="291"/>
                </a:cubicBezTo>
                <a:cubicBezTo>
                  <a:pt x="14730" y="99"/>
                  <a:pt x="15235" y="0"/>
                  <a:pt x="15761" y="0"/>
                </a:cubicBezTo>
                <a:cubicBezTo>
                  <a:pt x="16465" y="0"/>
                  <a:pt x="17166" y="116"/>
                  <a:pt x="17859" y="344"/>
                </a:cubicBezTo>
                <a:cubicBezTo>
                  <a:pt x="18555" y="576"/>
                  <a:pt x="19179" y="954"/>
                  <a:pt x="19737" y="1482"/>
                </a:cubicBezTo>
                <a:cubicBezTo>
                  <a:pt x="20293" y="2007"/>
                  <a:pt x="20739" y="2696"/>
                  <a:pt x="21084" y="3549"/>
                </a:cubicBezTo>
                <a:cubicBezTo>
                  <a:pt x="21430" y="4401"/>
                  <a:pt x="21600" y="5443"/>
                  <a:pt x="21600" y="6680"/>
                </a:cubicBezTo>
                <a:cubicBezTo>
                  <a:pt x="21600" y="7524"/>
                  <a:pt x="21462" y="8326"/>
                  <a:pt x="21187" y="9068"/>
                </a:cubicBezTo>
                <a:cubicBezTo>
                  <a:pt x="20911" y="9819"/>
                  <a:pt x="20606" y="10477"/>
                  <a:pt x="20270" y="11050"/>
                </a:cubicBezTo>
                <a:cubicBezTo>
                  <a:pt x="19932" y="11623"/>
                  <a:pt x="19620" y="12086"/>
                  <a:pt x="19322" y="12436"/>
                </a:cubicBezTo>
                <a:cubicBezTo>
                  <a:pt x="19029" y="12786"/>
                  <a:pt x="18871" y="12981"/>
                  <a:pt x="18856" y="13018"/>
                </a:cubicBezTo>
                <a:lnTo>
                  <a:pt x="11482" y="21287"/>
                </a:lnTo>
                <a:close/>
                <a:moveTo>
                  <a:pt x="5864" y="2166"/>
                </a:moveTo>
                <a:lnTo>
                  <a:pt x="5864" y="2166"/>
                </a:lnTo>
                <a:cubicBezTo>
                  <a:pt x="5406" y="2166"/>
                  <a:pt x="4945" y="2225"/>
                  <a:pt x="4477" y="2346"/>
                </a:cubicBezTo>
                <a:cubicBezTo>
                  <a:pt x="4011" y="2468"/>
                  <a:pt x="3585" y="2696"/>
                  <a:pt x="3202" y="3024"/>
                </a:cubicBezTo>
                <a:cubicBezTo>
                  <a:pt x="2817" y="3351"/>
                  <a:pt x="2509" y="3806"/>
                  <a:pt x="2271" y="4387"/>
                </a:cubicBezTo>
                <a:cubicBezTo>
                  <a:pt x="2038" y="4969"/>
                  <a:pt x="1918" y="5734"/>
                  <a:pt x="1918" y="6680"/>
                </a:cubicBezTo>
                <a:cubicBezTo>
                  <a:pt x="1918" y="7290"/>
                  <a:pt x="2031" y="7880"/>
                  <a:pt x="2251" y="8450"/>
                </a:cubicBezTo>
                <a:cubicBezTo>
                  <a:pt x="2471" y="9017"/>
                  <a:pt x="2714" y="9523"/>
                  <a:pt x="2987" y="9969"/>
                </a:cubicBezTo>
                <a:cubicBezTo>
                  <a:pt x="3257" y="10415"/>
                  <a:pt x="3510" y="10773"/>
                  <a:pt x="3741" y="11044"/>
                </a:cubicBezTo>
                <a:lnTo>
                  <a:pt x="4076" y="11434"/>
                </a:lnTo>
                <a:lnTo>
                  <a:pt x="10801" y="18991"/>
                </a:lnTo>
                <a:lnTo>
                  <a:pt x="17524" y="11434"/>
                </a:lnTo>
                <a:lnTo>
                  <a:pt x="17874" y="11044"/>
                </a:lnTo>
                <a:cubicBezTo>
                  <a:pt x="18105" y="10773"/>
                  <a:pt x="18353" y="10415"/>
                  <a:pt x="18623" y="9969"/>
                </a:cubicBezTo>
                <a:cubicBezTo>
                  <a:pt x="18888" y="9523"/>
                  <a:pt x="19134" y="9014"/>
                  <a:pt x="19354" y="8441"/>
                </a:cubicBezTo>
                <a:cubicBezTo>
                  <a:pt x="19572" y="7871"/>
                  <a:pt x="19685" y="7284"/>
                  <a:pt x="19685" y="6680"/>
                </a:cubicBezTo>
                <a:cubicBezTo>
                  <a:pt x="19685" y="5743"/>
                  <a:pt x="19567" y="4980"/>
                  <a:pt x="19329" y="4393"/>
                </a:cubicBezTo>
                <a:cubicBezTo>
                  <a:pt x="19091" y="3809"/>
                  <a:pt x="18783" y="3351"/>
                  <a:pt x="18400" y="3024"/>
                </a:cubicBezTo>
                <a:cubicBezTo>
                  <a:pt x="18017" y="2696"/>
                  <a:pt x="17591" y="2468"/>
                  <a:pt x="17123" y="2346"/>
                </a:cubicBezTo>
                <a:cubicBezTo>
                  <a:pt x="16658" y="2225"/>
                  <a:pt x="16202" y="2166"/>
                  <a:pt x="15761" y="2166"/>
                </a:cubicBezTo>
                <a:cubicBezTo>
                  <a:pt x="15341" y="2166"/>
                  <a:pt x="14910" y="2279"/>
                  <a:pt x="14474" y="2507"/>
                </a:cubicBezTo>
                <a:cubicBezTo>
                  <a:pt x="14041" y="2739"/>
                  <a:pt x="13631" y="3015"/>
                  <a:pt x="13245" y="3340"/>
                </a:cubicBezTo>
                <a:cubicBezTo>
                  <a:pt x="12862" y="3665"/>
                  <a:pt x="12519" y="3998"/>
                  <a:pt x="12216" y="4342"/>
                </a:cubicBezTo>
                <a:cubicBezTo>
                  <a:pt x="11913" y="4684"/>
                  <a:pt x="11688" y="4952"/>
                  <a:pt x="11545" y="5153"/>
                </a:cubicBezTo>
                <a:cubicBezTo>
                  <a:pt x="11345" y="5429"/>
                  <a:pt x="11097" y="5570"/>
                  <a:pt x="10801" y="5570"/>
                </a:cubicBezTo>
                <a:cubicBezTo>
                  <a:pt x="10506" y="5570"/>
                  <a:pt x="10260" y="5429"/>
                  <a:pt x="10070" y="5153"/>
                </a:cubicBezTo>
                <a:cubicBezTo>
                  <a:pt x="9927" y="4944"/>
                  <a:pt x="9700" y="4673"/>
                  <a:pt x="9392" y="4334"/>
                </a:cubicBezTo>
                <a:cubicBezTo>
                  <a:pt x="9086" y="3995"/>
                  <a:pt x="8738" y="3665"/>
                  <a:pt x="8355" y="3340"/>
                </a:cubicBezTo>
                <a:cubicBezTo>
                  <a:pt x="7972" y="3016"/>
                  <a:pt x="7561" y="2739"/>
                  <a:pt x="7126" y="2507"/>
                </a:cubicBezTo>
                <a:cubicBezTo>
                  <a:pt x="6690" y="2278"/>
                  <a:pt x="6269" y="2166"/>
                  <a:pt x="5864" y="2166"/>
                </a:cubicBez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479376" y="1772816"/>
            <a:ext cx="1312880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图表维护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3120342" y="1308409"/>
            <a:ext cx="7224129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图表组     图表定义   图标类型定义：</a:t>
            </a:r>
            <a:r>
              <a:rPr lang="zh-CN" altLang="en-US" sz="18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自定义</a:t>
            </a:r>
            <a:r>
              <a:rPr lang="en-US" altLang="zh-CN" sz="18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CSP</a:t>
            </a:r>
            <a:endParaRPr lang="en-US" altLang="zh-CN" sz="1800" b="1" spc="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工作流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7966" y="2695276"/>
            <a:ext cx="5501488" cy="40641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20" y="1008642"/>
            <a:ext cx="6009420" cy="14098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ounded Rectangle 42"/>
          <p:cNvSpPr/>
          <p:nvPr/>
        </p:nvSpPr>
        <p:spPr>
          <a:xfrm>
            <a:off x="754346" y="1052736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7" name="AutoShape 40"/>
          <p:cNvSpPr/>
          <p:nvPr/>
        </p:nvSpPr>
        <p:spPr bwMode="auto">
          <a:xfrm>
            <a:off x="940023" y="1236453"/>
            <a:ext cx="247570" cy="247570"/>
          </a:xfrm>
          <a:custGeom>
            <a:avLst/>
            <a:gdLst>
              <a:gd name="T0" fmla="*/ 379607 w 21600"/>
              <a:gd name="T1" fmla="*/ 340907 h 21600"/>
              <a:gd name="T2" fmla="*/ 381000 w 21600"/>
              <a:gd name="T3" fmla="*/ 347080 h 21600"/>
              <a:gd name="T4" fmla="*/ 375267 w 21600"/>
              <a:gd name="T5" fmla="*/ 360945 h 21600"/>
              <a:gd name="T6" fmla="*/ 361438 w 21600"/>
              <a:gd name="T7" fmla="*/ 374562 h 21600"/>
              <a:gd name="T8" fmla="*/ 347857 w 21600"/>
              <a:gd name="T9" fmla="*/ 380541 h 21600"/>
              <a:gd name="T10" fmla="*/ 346851 w 21600"/>
              <a:gd name="T11" fmla="*/ 380541 h 21600"/>
              <a:gd name="T12" fmla="*/ 332775 w 21600"/>
              <a:gd name="T13" fmla="*/ 373115 h 21600"/>
              <a:gd name="T14" fmla="*/ 224014 w 21600"/>
              <a:gd name="T15" fmla="*/ 233239 h 21600"/>
              <a:gd name="T16" fmla="*/ 187378 w 21600"/>
              <a:gd name="T17" fmla="*/ 263313 h 21600"/>
              <a:gd name="T18" fmla="*/ 155028 w 21600"/>
              <a:gd name="T19" fmla="*/ 285556 h 21600"/>
              <a:gd name="T20" fmla="*/ 163371 w 21600"/>
              <a:gd name="T21" fmla="*/ 352566 h 21600"/>
              <a:gd name="T22" fmla="*/ 163371 w 21600"/>
              <a:gd name="T23" fmla="*/ 354965 h 21600"/>
              <a:gd name="T24" fmla="*/ 158133 w 21600"/>
              <a:gd name="T25" fmla="*/ 368141 h 21600"/>
              <a:gd name="T26" fmla="*/ 150742 w 21600"/>
              <a:gd name="T27" fmla="*/ 375514 h 21600"/>
              <a:gd name="T28" fmla="*/ 136913 w 21600"/>
              <a:gd name="T29" fmla="*/ 381000 h 21600"/>
              <a:gd name="T30" fmla="*/ 135925 w 21600"/>
              <a:gd name="T31" fmla="*/ 381000 h 21600"/>
              <a:gd name="T32" fmla="*/ 121849 w 21600"/>
              <a:gd name="T33" fmla="*/ 373574 h 21600"/>
              <a:gd name="T34" fmla="*/ 72884 w 21600"/>
              <a:gd name="T35" fmla="*/ 308698 h 21600"/>
              <a:gd name="T36" fmla="*/ 7391 w 21600"/>
              <a:gd name="T37" fmla="*/ 259221 h 21600"/>
              <a:gd name="T38" fmla="*/ 0 w 21600"/>
              <a:gd name="T39" fmla="*/ 244916 h 21600"/>
              <a:gd name="T40" fmla="*/ 0 w 21600"/>
              <a:gd name="T41" fmla="*/ 244016 h 21600"/>
              <a:gd name="T42" fmla="*/ 5486 w 21600"/>
              <a:gd name="T43" fmla="*/ 230346 h 21600"/>
              <a:gd name="T44" fmla="*/ 12629 w 21600"/>
              <a:gd name="T45" fmla="*/ 223467 h 21600"/>
              <a:gd name="T46" fmla="*/ 26053 w 21600"/>
              <a:gd name="T47" fmla="*/ 217682 h 21600"/>
              <a:gd name="T48" fmla="*/ 28452 w 21600"/>
              <a:gd name="T49" fmla="*/ 218175 h 21600"/>
              <a:gd name="T50" fmla="*/ 95391 w 21600"/>
              <a:gd name="T51" fmla="*/ 225813 h 21600"/>
              <a:gd name="T52" fmla="*/ 117704 w 21600"/>
              <a:gd name="T53" fmla="*/ 193746 h 21600"/>
              <a:gd name="T54" fmla="*/ 147743 w 21600"/>
              <a:gd name="T55" fmla="*/ 157533 h 21600"/>
              <a:gd name="T56" fmla="*/ 8431 w 21600"/>
              <a:gd name="T57" fmla="*/ 48472 h 21600"/>
              <a:gd name="T58" fmla="*/ 1041 w 21600"/>
              <a:gd name="T59" fmla="*/ 34413 h 21600"/>
              <a:gd name="T60" fmla="*/ 1041 w 21600"/>
              <a:gd name="T61" fmla="*/ 33408 h 21600"/>
              <a:gd name="T62" fmla="*/ 6544 w 21600"/>
              <a:gd name="T63" fmla="*/ 19597 h 21600"/>
              <a:gd name="T64" fmla="*/ 20108 w 21600"/>
              <a:gd name="T65" fmla="*/ 5927 h 21600"/>
              <a:gd name="T66" fmla="*/ 33690 w 21600"/>
              <a:gd name="T67" fmla="*/ 441 h 21600"/>
              <a:gd name="T68" fmla="*/ 36830 w 21600"/>
              <a:gd name="T69" fmla="*/ 441 h 21600"/>
              <a:gd name="T70" fmla="*/ 40040 w 21600"/>
              <a:gd name="T71" fmla="*/ 1393 h 21600"/>
              <a:gd name="T72" fmla="*/ 231898 w 21600"/>
              <a:gd name="T73" fmla="*/ 71367 h 21600"/>
              <a:gd name="T74" fmla="*/ 267988 w 21600"/>
              <a:gd name="T75" fmla="*/ 35807 h 21600"/>
              <a:gd name="T76" fmla="*/ 306476 w 21600"/>
              <a:gd name="T77" fmla="*/ 9525 h 21600"/>
              <a:gd name="T78" fmla="*/ 346357 w 21600"/>
              <a:gd name="T79" fmla="*/ 0 h 21600"/>
              <a:gd name="T80" fmla="*/ 372410 w 21600"/>
              <a:gd name="T81" fmla="*/ 8819 h 21600"/>
              <a:gd name="T82" fmla="*/ 379095 w 21600"/>
              <a:gd name="T83" fmla="*/ 19844 h 21600"/>
              <a:gd name="T84" fmla="*/ 381000 w 21600"/>
              <a:gd name="T85" fmla="*/ 34802 h 21600"/>
              <a:gd name="T86" fmla="*/ 371757 w 21600"/>
              <a:gd name="T87" fmla="*/ 74701 h 21600"/>
              <a:gd name="T88" fmla="*/ 345405 w 21600"/>
              <a:gd name="T89" fmla="*/ 112907 h 21600"/>
              <a:gd name="T90" fmla="*/ 309527 w 21600"/>
              <a:gd name="T91" fmla="*/ 149154 h 21600"/>
              <a:gd name="T92" fmla="*/ 379607 w 21600"/>
              <a:gd name="T93" fmla="*/ 340907 h 21600"/>
              <a:gd name="T94" fmla="*/ 379607 w 21600"/>
              <a:gd name="T95" fmla="*/ 340907 h 216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1600" h="21600">
                <a:moveTo>
                  <a:pt x="21521" y="19327"/>
                </a:moveTo>
                <a:cubicBezTo>
                  <a:pt x="21574" y="19434"/>
                  <a:pt x="21600" y="19553"/>
                  <a:pt x="21600" y="19677"/>
                </a:cubicBezTo>
                <a:cubicBezTo>
                  <a:pt x="21600" y="19974"/>
                  <a:pt x="21492" y="20237"/>
                  <a:pt x="21275" y="20463"/>
                </a:cubicBezTo>
                <a:lnTo>
                  <a:pt x="20491" y="21235"/>
                </a:lnTo>
                <a:cubicBezTo>
                  <a:pt x="20281" y="21461"/>
                  <a:pt x="20027" y="21574"/>
                  <a:pt x="19721" y="21574"/>
                </a:cubicBezTo>
                <a:lnTo>
                  <a:pt x="19664" y="21574"/>
                </a:lnTo>
                <a:cubicBezTo>
                  <a:pt x="19350" y="21538"/>
                  <a:pt x="19081" y="21396"/>
                  <a:pt x="18866" y="21153"/>
                </a:cubicBezTo>
                <a:lnTo>
                  <a:pt x="12700" y="13223"/>
                </a:lnTo>
                <a:cubicBezTo>
                  <a:pt x="11959" y="13870"/>
                  <a:pt x="11265" y="14439"/>
                  <a:pt x="10623" y="14928"/>
                </a:cubicBezTo>
                <a:cubicBezTo>
                  <a:pt x="9975" y="15414"/>
                  <a:pt x="9367" y="15835"/>
                  <a:pt x="8789" y="16189"/>
                </a:cubicBezTo>
                <a:lnTo>
                  <a:pt x="9262" y="19988"/>
                </a:lnTo>
                <a:lnTo>
                  <a:pt x="9262" y="20124"/>
                </a:lnTo>
                <a:cubicBezTo>
                  <a:pt x="9262" y="20424"/>
                  <a:pt x="9163" y="20673"/>
                  <a:pt x="8965" y="20871"/>
                </a:cubicBezTo>
                <a:lnTo>
                  <a:pt x="8546" y="21289"/>
                </a:lnTo>
                <a:cubicBezTo>
                  <a:pt x="8339" y="21498"/>
                  <a:pt x="8076" y="21600"/>
                  <a:pt x="7762" y="21600"/>
                </a:cubicBezTo>
                <a:lnTo>
                  <a:pt x="7706" y="21600"/>
                </a:lnTo>
                <a:cubicBezTo>
                  <a:pt x="7355" y="21563"/>
                  <a:pt x="7089" y="21425"/>
                  <a:pt x="6908" y="21179"/>
                </a:cubicBezTo>
                <a:lnTo>
                  <a:pt x="4132" y="17501"/>
                </a:lnTo>
                <a:lnTo>
                  <a:pt x="419" y="14696"/>
                </a:lnTo>
                <a:cubicBezTo>
                  <a:pt x="156" y="14473"/>
                  <a:pt x="17" y="14201"/>
                  <a:pt x="0" y="13885"/>
                </a:cubicBezTo>
                <a:lnTo>
                  <a:pt x="0" y="13834"/>
                </a:lnTo>
                <a:cubicBezTo>
                  <a:pt x="0" y="13551"/>
                  <a:pt x="105" y="13294"/>
                  <a:pt x="311" y="13059"/>
                </a:cubicBezTo>
                <a:lnTo>
                  <a:pt x="716" y="12669"/>
                </a:lnTo>
                <a:cubicBezTo>
                  <a:pt x="897" y="12440"/>
                  <a:pt x="1152" y="12332"/>
                  <a:pt x="1477" y="12341"/>
                </a:cubicBezTo>
                <a:cubicBezTo>
                  <a:pt x="1551" y="12341"/>
                  <a:pt x="1596" y="12352"/>
                  <a:pt x="1613" y="12369"/>
                </a:cubicBezTo>
                <a:lnTo>
                  <a:pt x="5408" y="12802"/>
                </a:lnTo>
                <a:cubicBezTo>
                  <a:pt x="5761" y="12234"/>
                  <a:pt x="6180" y="11626"/>
                  <a:pt x="6673" y="10984"/>
                </a:cubicBezTo>
                <a:cubicBezTo>
                  <a:pt x="7168" y="10336"/>
                  <a:pt x="7734" y="9655"/>
                  <a:pt x="8376" y="8931"/>
                </a:cubicBezTo>
                <a:lnTo>
                  <a:pt x="478" y="2748"/>
                </a:lnTo>
                <a:cubicBezTo>
                  <a:pt x="195" y="2522"/>
                  <a:pt x="59" y="2256"/>
                  <a:pt x="59" y="1951"/>
                </a:cubicBezTo>
                <a:lnTo>
                  <a:pt x="59" y="1894"/>
                </a:lnTo>
                <a:cubicBezTo>
                  <a:pt x="59" y="1614"/>
                  <a:pt x="161" y="1354"/>
                  <a:pt x="371" y="1111"/>
                </a:cubicBezTo>
                <a:lnTo>
                  <a:pt x="1140" y="336"/>
                </a:lnTo>
                <a:cubicBezTo>
                  <a:pt x="1384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4" y="25"/>
                  <a:pt x="2216" y="45"/>
                  <a:pt x="2270" y="79"/>
                </a:cubicBezTo>
                <a:lnTo>
                  <a:pt x="13147" y="4046"/>
                </a:lnTo>
                <a:lnTo>
                  <a:pt x="15193" y="2030"/>
                </a:lnTo>
                <a:cubicBezTo>
                  <a:pt x="15827" y="1397"/>
                  <a:pt x="16552" y="902"/>
                  <a:pt x="17375" y="540"/>
                </a:cubicBezTo>
                <a:cubicBezTo>
                  <a:pt x="18196" y="181"/>
                  <a:pt x="18951" y="0"/>
                  <a:pt x="19636" y="0"/>
                </a:cubicBezTo>
                <a:cubicBezTo>
                  <a:pt x="20284" y="0"/>
                  <a:pt x="20779" y="167"/>
                  <a:pt x="21113" y="500"/>
                </a:cubicBezTo>
                <a:cubicBezTo>
                  <a:pt x="21292" y="662"/>
                  <a:pt x="21419" y="871"/>
                  <a:pt x="21492" y="1125"/>
                </a:cubicBezTo>
                <a:cubicBezTo>
                  <a:pt x="21563" y="1374"/>
                  <a:pt x="21600" y="1660"/>
                  <a:pt x="21600" y="1973"/>
                </a:cubicBezTo>
                <a:cubicBezTo>
                  <a:pt x="21600" y="2660"/>
                  <a:pt x="21425" y="3415"/>
                  <a:pt x="21076" y="4235"/>
                </a:cubicBezTo>
                <a:cubicBezTo>
                  <a:pt x="20728" y="5055"/>
                  <a:pt x="20230" y="5779"/>
                  <a:pt x="19582" y="6401"/>
                </a:cubicBezTo>
                <a:lnTo>
                  <a:pt x="17548" y="8456"/>
                </a:lnTo>
                <a:lnTo>
                  <a:pt x="21521" y="19327"/>
                </a:lnTo>
                <a:close/>
                <a:moveTo>
                  <a:pt x="21521" y="19327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143477" y="1855377"/>
            <a:ext cx="2088232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工作流的维护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771368" y="3411868"/>
            <a:ext cx="2151920" cy="8001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工作流定义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工作流管理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3287688" y="1916832"/>
            <a:ext cx="4552315" cy="18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第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13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节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基础配置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-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图标相关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安全组授权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7768" y="1052736"/>
            <a:ext cx="5679983" cy="20529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3301834"/>
            <a:ext cx="7107880" cy="3295518"/>
          </a:xfrm>
          <a:prstGeom prst="rect">
            <a:avLst/>
          </a:prstGeom>
        </p:spPr>
      </p:pic>
      <p:sp>
        <p:nvSpPr>
          <p:cNvPr id="6" name="Rounded Rectangle 2"/>
          <p:cNvSpPr/>
          <p:nvPr/>
        </p:nvSpPr>
        <p:spPr>
          <a:xfrm>
            <a:off x="754346" y="1052736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7" name="AutoShape 6"/>
          <p:cNvSpPr/>
          <p:nvPr/>
        </p:nvSpPr>
        <p:spPr bwMode="auto">
          <a:xfrm>
            <a:off x="940023" y="1236453"/>
            <a:ext cx="247570" cy="247570"/>
          </a:xfrm>
          <a:custGeom>
            <a:avLst/>
            <a:gdLst>
              <a:gd name="T0" fmla="*/ 357417 w 21600"/>
              <a:gd name="T1" fmla="*/ 0 h 21600"/>
              <a:gd name="T2" fmla="*/ 374086 w 21600"/>
              <a:gd name="T3" fmla="*/ 8396 h 21600"/>
              <a:gd name="T4" fmla="*/ 381000 w 21600"/>
              <a:gd name="T5" fmla="*/ 28504 h 21600"/>
              <a:gd name="T6" fmla="*/ 381000 w 21600"/>
              <a:gd name="T7" fmla="*/ 352496 h 21600"/>
              <a:gd name="T8" fmla="*/ 374086 w 21600"/>
              <a:gd name="T9" fmla="*/ 372551 h 21600"/>
              <a:gd name="T10" fmla="*/ 357417 w 21600"/>
              <a:gd name="T11" fmla="*/ 381000 h 21600"/>
              <a:gd name="T12" fmla="*/ 24183 w 21600"/>
              <a:gd name="T13" fmla="*/ 381000 h 21600"/>
              <a:gd name="T14" fmla="*/ 7250 w 21600"/>
              <a:gd name="T15" fmla="*/ 372551 h 21600"/>
              <a:gd name="T16" fmla="*/ 0 w 21600"/>
              <a:gd name="T17" fmla="*/ 352496 h 21600"/>
              <a:gd name="T18" fmla="*/ 0 w 21600"/>
              <a:gd name="T19" fmla="*/ 28504 h 21600"/>
              <a:gd name="T20" fmla="*/ 7250 w 21600"/>
              <a:gd name="T21" fmla="*/ 8396 h 21600"/>
              <a:gd name="T22" fmla="*/ 24183 w 21600"/>
              <a:gd name="T23" fmla="*/ 0 h 21600"/>
              <a:gd name="T24" fmla="*/ 357417 w 21600"/>
              <a:gd name="T25" fmla="*/ 0 h 21600"/>
              <a:gd name="T26" fmla="*/ 349356 w 21600"/>
              <a:gd name="T27" fmla="*/ 38135 h 21600"/>
              <a:gd name="T28" fmla="*/ 31821 w 21600"/>
              <a:gd name="T29" fmla="*/ 38135 h 21600"/>
              <a:gd name="T30" fmla="*/ 31821 w 21600"/>
              <a:gd name="T31" fmla="*/ 342759 h 21600"/>
              <a:gd name="T32" fmla="*/ 349356 w 21600"/>
              <a:gd name="T33" fmla="*/ 342759 h 21600"/>
              <a:gd name="T34" fmla="*/ 349356 w 21600"/>
              <a:gd name="T35" fmla="*/ 38135 h 21600"/>
              <a:gd name="T36" fmla="*/ 105445 w 21600"/>
              <a:gd name="T37" fmla="*/ 315507 h 21600"/>
              <a:gd name="T38" fmla="*/ 63482 w 21600"/>
              <a:gd name="T39" fmla="*/ 315507 h 21600"/>
              <a:gd name="T40" fmla="*/ 63482 w 21600"/>
              <a:gd name="T41" fmla="*/ 225496 h 21600"/>
              <a:gd name="T42" fmla="*/ 105445 w 21600"/>
              <a:gd name="T43" fmla="*/ 225496 h 21600"/>
              <a:gd name="T44" fmla="*/ 105445 w 21600"/>
              <a:gd name="T45" fmla="*/ 315507 h 21600"/>
              <a:gd name="T46" fmla="*/ 175719 w 21600"/>
              <a:gd name="T47" fmla="*/ 315507 h 21600"/>
              <a:gd name="T48" fmla="*/ 134161 w 21600"/>
              <a:gd name="T49" fmla="*/ 315507 h 21600"/>
              <a:gd name="T50" fmla="*/ 134161 w 21600"/>
              <a:gd name="T51" fmla="*/ 123014 h 21600"/>
              <a:gd name="T52" fmla="*/ 175719 w 21600"/>
              <a:gd name="T53" fmla="*/ 123014 h 21600"/>
              <a:gd name="T54" fmla="*/ 175719 w 21600"/>
              <a:gd name="T55" fmla="*/ 315507 h 21600"/>
              <a:gd name="T56" fmla="*/ 247262 w 21600"/>
              <a:gd name="T57" fmla="*/ 315507 h 21600"/>
              <a:gd name="T58" fmla="*/ 205281 w 21600"/>
              <a:gd name="T59" fmla="*/ 315507 h 21600"/>
              <a:gd name="T60" fmla="*/ 205281 w 21600"/>
              <a:gd name="T61" fmla="*/ 168663 h 21600"/>
              <a:gd name="T62" fmla="*/ 247262 w 21600"/>
              <a:gd name="T63" fmla="*/ 168663 h 21600"/>
              <a:gd name="T64" fmla="*/ 247262 w 21600"/>
              <a:gd name="T65" fmla="*/ 315507 h 21600"/>
              <a:gd name="T66" fmla="*/ 317518 w 21600"/>
              <a:gd name="T67" fmla="*/ 315507 h 21600"/>
              <a:gd name="T68" fmla="*/ 275555 w 21600"/>
              <a:gd name="T69" fmla="*/ 315507 h 21600"/>
              <a:gd name="T70" fmla="*/ 275555 w 21600"/>
              <a:gd name="T71" fmla="*/ 86783 h 21600"/>
              <a:gd name="T72" fmla="*/ 317518 w 21600"/>
              <a:gd name="T73" fmla="*/ 86783 h 21600"/>
              <a:gd name="T74" fmla="*/ 317518 w 21600"/>
              <a:gd name="T75" fmla="*/ 315507 h 21600"/>
              <a:gd name="T76" fmla="*/ 317518 w 21600"/>
              <a:gd name="T77" fmla="*/ 315507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6"/>
                </a:cubicBezTo>
                <a:cubicBezTo>
                  <a:pt x="21470" y="796"/>
                  <a:pt x="21600" y="1175"/>
                  <a:pt x="21600" y="1616"/>
                </a:cubicBezTo>
                <a:lnTo>
                  <a:pt x="21600" y="19984"/>
                </a:lnTo>
                <a:cubicBezTo>
                  <a:pt x="21600" y="20419"/>
                  <a:pt x="21470" y="20804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71" y="21600"/>
                </a:lnTo>
                <a:cubicBezTo>
                  <a:pt x="1004" y="21600"/>
                  <a:pt x="683" y="21441"/>
                  <a:pt x="411" y="21121"/>
                </a:cubicBezTo>
                <a:cubicBezTo>
                  <a:pt x="137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5"/>
                  <a:pt x="137" y="796"/>
                  <a:pt x="411" y="476"/>
                </a:cubicBezTo>
                <a:cubicBezTo>
                  <a:pt x="683" y="159"/>
                  <a:pt x="1004" y="0"/>
                  <a:pt x="1371" y="0"/>
                </a:cubicBezTo>
                <a:lnTo>
                  <a:pt x="20263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9" y="17887"/>
                </a:lnTo>
                <a:lnTo>
                  <a:pt x="3599" y="12784"/>
                </a:lnTo>
                <a:lnTo>
                  <a:pt x="5978" y="12784"/>
                </a:lnTo>
                <a:lnTo>
                  <a:pt x="5978" y="17887"/>
                </a:lnTo>
                <a:close/>
                <a:moveTo>
                  <a:pt x="9962" y="17887"/>
                </a:moveTo>
                <a:lnTo>
                  <a:pt x="7606" y="17887"/>
                </a:lnTo>
                <a:lnTo>
                  <a:pt x="7606" y="6974"/>
                </a:lnTo>
                <a:lnTo>
                  <a:pt x="9962" y="6974"/>
                </a:lnTo>
                <a:lnTo>
                  <a:pt x="9962" y="17887"/>
                </a:lnTo>
                <a:close/>
                <a:moveTo>
                  <a:pt x="14018" y="17887"/>
                </a:moveTo>
                <a:lnTo>
                  <a:pt x="11638" y="17887"/>
                </a:lnTo>
                <a:lnTo>
                  <a:pt x="11638" y="9562"/>
                </a:lnTo>
                <a:lnTo>
                  <a:pt x="14018" y="9562"/>
                </a:lnTo>
                <a:lnTo>
                  <a:pt x="14018" y="17887"/>
                </a:lnTo>
                <a:close/>
                <a:moveTo>
                  <a:pt x="18001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1" y="4920"/>
                </a:lnTo>
                <a:lnTo>
                  <a:pt x="18001" y="17887"/>
                </a:lnTo>
                <a:close/>
                <a:moveTo>
                  <a:pt x="18001" y="17887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407368" y="1881273"/>
            <a:ext cx="1656184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安全组授权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作业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8151" y="980728"/>
            <a:ext cx="11821716" cy="6203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defRPr/>
            </a:pPr>
            <a:r>
              <a:rPr lang="zh-CN" altLang="en-US" sz="18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新建一个安全组</a:t>
            </a:r>
            <a:r>
              <a:rPr lang="en-US" altLang="zh-CN" sz="18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(Stu</a:t>
            </a:r>
            <a:r>
              <a:rPr lang="zh-CN" altLang="en-US" sz="18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安全组</a:t>
            </a:r>
            <a:r>
              <a:rPr lang="en-US" altLang="zh-CN" sz="18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)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+mn-ea"/>
              </a:rPr>
              <a:t>，</a:t>
            </a:r>
            <a:r>
              <a:rPr lang="zh-CN" altLang="en-US" sz="18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头菜单包含 就诊查询、数据维护、接诊补费、统计分析 共</a:t>
            </a:r>
            <a:r>
              <a:rPr lang="en-US" altLang="zh-CN" sz="18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4</a:t>
            </a:r>
            <a:r>
              <a:rPr lang="zh-CN" altLang="en-US" sz="18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个菜单，开始工作流为门诊日志。</a:t>
            </a:r>
            <a:endParaRPr lang="en-US" altLang="zh-CN" sz="1800" b="1" spc="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其中：</a:t>
            </a:r>
            <a:endParaRPr lang="en-US" altLang="zh-CN" sz="1600" spc="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数据维护 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中含手风琴菜单（侧菜单组：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数据定义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和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数据维护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）</a:t>
            </a:r>
            <a:endParaRPr lang="en-US" altLang="zh-CN" sz="1600" spc="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数据定义 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中含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窗口定义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期刊定义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；</a:t>
            </a:r>
            <a:r>
              <a:rPr lang="en-US" altLang="zh-CN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数据维护 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中含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期刊维护</a:t>
            </a:r>
            <a:endParaRPr lang="zh-CN" altLang="en-US" sz="1600" spc="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接诊补费 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中含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图表组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（图表组</a:t>
            </a:r>
            <a:r>
              <a:rPr lang="en-US" altLang="zh-CN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: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诊断录入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问卷录入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sym typeface="+mn-ea"/>
              </a:rPr>
              <a:t>） </a:t>
            </a:r>
            <a:endParaRPr lang="en-US" altLang="zh-CN" sz="1600" spc="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indent="-3429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统计分析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 中含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医嘱价格查询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、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接诊工作量统计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菜单</a:t>
            </a:r>
            <a:endParaRPr lang="en-US" altLang="zh-CN" sz="1500" dirty="0">
              <a:solidFill>
                <a:schemeClr val="accent1">
                  <a:lumMod val="75000"/>
                </a:schemeClr>
              </a:solidFill>
              <a:latin typeface="+mn-ea"/>
              <a:sym typeface="+mn-ea"/>
            </a:endParaRPr>
          </a:p>
          <a:p>
            <a:pPr lvl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说明： 就诊查询（</a:t>
            </a:r>
            <a:r>
              <a:rPr lang="en-US" altLang="zh-CN" sz="1500" dirty="0" err="1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doc.patlistquery.hui.csp</a:t>
            </a: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）、数据维护（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en-US" altLang="zh-CN" sz="1500" dirty="0" err="1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websys.menugroup.csp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）、接诊补费（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en-US" altLang="zh-CN" sz="1500" dirty="0" err="1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websys.chartbook.hisui.csp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）、门诊日志（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en-US" altLang="zh-CN" sz="1500" dirty="0" err="1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opdoc.recadmlog.hui.csp</a:t>
            </a: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）、窗口定义（组件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en-US" altLang="zh-CN" sz="1500" dirty="0" err="1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DHCOutPhWinCode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） 、期刊定义（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en-US" altLang="zh-CN" sz="1500" dirty="0" err="1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herp.srm.classperiomanage.csp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） 、期刊维护（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en-US" altLang="zh-CN" sz="1500" dirty="0" err="1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herp.srm.journaldict.csp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） 、诊断录入（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diagnosentry.v8.csp </a:t>
            </a: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） 、问卷录入（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en-US" altLang="zh-CN" sz="1500" dirty="0" err="1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dhchm.dhchm.questionrecord.csp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） 、接诊工作量统计（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en-US" altLang="zh-CN" sz="1500" dirty="0" err="1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dhc.wmr.xrecpt.csp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 </a:t>
            </a: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） 、医嘱价格查询（</a:t>
            </a:r>
            <a:r>
              <a:rPr lang="en-US" altLang="zh-CN" sz="1500" dirty="0" err="1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doc.arcimquery.hui.csp</a:t>
            </a:r>
            <a:r>
              <a:rPr lang="zh-CN" altLang="en-US" sz="15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）</a:t>
            </a:r>
            <a:endParaRPr lang="en-US" altLang="zh-CN" sz="1500" dirty="0">
              <a:solidFill>
                <a:schemeClr val="accent1">
                  <a:lumMod val="7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作业要求：每个菜单的命名以 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姓名大写首字母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+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菜单名称  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为规则，安全组为 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姓名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+ Stu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安全组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  <a:sym typeface="+mn-ea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+mn-ea"/>
              </a:rPr>
              <a:t>提交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+mn-ea"/>
              </a:rPr>
              <a:t>4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+mn-ea"/>
              </a:rPr>
              <a:t>个截图：开始工作流截图、图表组截图、手风琴界面截图、多级菜单和菜单截图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+mn-ea"/>
              </a:rPr>
              <a:t>发送到刘薇邮箱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+mn-ea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liuwei_yl@mediway.cn</a:t>
            </a:r>
            <a:r>
              <a:rPr lang="zh-CN" altLang="en-US" sz="16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）</a:t>
            </a:r>
            <a:endParaRPr lang="en-US" altLang="zh-CN" sz="16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zh-CN" altLang="en-US" sz="16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08" y="1412776"/>
            <a:ext cx="10604608" cy="3629301"/>
            <a:chOff x="-3254514" y="1222156"/>
            <a:chExt cx="10604608" cy="3629301"/>
          </a:xfrm>
        </p:grpSpPr>
        <p:sp>
          <p:nvSpPr>
            <p:cNvPr id="47" name="TextBox 25"/>
            <p:cNvSpPr txBox="1"/>
            <p:nvPr/>
          </p:nvSpPr>
          <p:spPr>
            <a:xfrm>
              <a:off x="3537405" y="2838270"/>
              <a:ext cx="1724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床位维护</a:t>
              </a:r>
              <a:endPara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6" name="TextBox 25"/>
            <p:cNvSpPr txBox="1"/>
            <p:nvPr/>
          </p:nvSpPr>
          <p:spPr>
            <a:xfrm>
              <a:off x="5734772" y="2878340"/>
              <a:ext cx="16153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图标显示</a:t>
              </a:r>
              <a:endPara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6" name="TextBox 25"/>
            <p:cNvSpPr txBox="1"/>
            <p:nvPr/>
          </p:nvSpPr>
          <p:spPr>
            <a:xfrm>
              <a:off x="3526379" y="3558350"/>
              <a:ext cx="1724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图标管理</a:t>
              </a:r>
              <a:endPara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8" name="TextBox 25"/>
            <p:cNvSpPr txBox="1"/>
            <p:nvPr/>
          </p:nvSpPr>
          <p:spPr>
            <a:xfrm>
              <a:off x="3537406" y="4206422"/>
              <a:ext cx="1604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图标定义</a:t>
              </a:r>
              <a:endPara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5"/>
            <p:cNvSpPr txBox="1"/>
            <p:nvPr/>
          </p:nvSpPr>
          <p:spPr>
            <a:xfrm>
              <a:off x="5734771" y="3558350"/>
              <a:ext cx="16153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作业</a:t>
              </a:r>
              <a:endPara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347272" y="2566556"/>
              <a:ext cx="1605438" cy="2284901"/>
              <a:chOff x="5429726" y="-391840"/>
              <a:chExt cx="2050897" cy="568483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5429727" y="-391840"/>
                <a:ext cx="2050896" cy="1089843"/>
                <a:chOff x="5498622" y="-131158"/>
                <a:chExt cx="2050896" cy="1089843"/>
              </a:xfrm>
            </p:grpSpPr>
            <p:cxnSp>
              <p:nvCxnSpPr>
                <p:cNvPr id="45" name="直接连接符 44"/>
                <p:cNvCxnSpPr/>
                <p:nvPr/>
              </p:nvCxnSpPr>
              <p:spPr>
                <a:xfrm flipH="1" flipV="1">
                  <a:off x="5498622" y="-131158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 rot="5400000" flipH="1">
                  <a:off x="6524071" y="-1156605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V="1">
                <a:off x="5429726" y="4180205"/>
                <a:ext cx="2050894" cy="1112791"/>
                <a:chOff x="5498621" y="1797881"/>
                <a:chExt cx="2050894" cy="1112791"/>
              </a:xfrm>
            </p:grpSpPr>
            <p:cxnSp>
              <p:nvCxnSpPr>
                <p:cNvPr id="43" name="直接连接符 42"/>
                <p:cNvCxnSpPr/>
                <p:nvPr/>
              </p:nvCxnSpPr>
              <p:spPr>
                <a:xfrm flipH="1" flipV="1">
                  <a:off x="5498621" y="1820828"/>
                  <a:ext cx="0" cy="108984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rot="5400000" flipH="1">
                  <a:off x="6524068" y="772434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" name="组合 47"/>
            <p:cNvGrpSpPr/>
            <p:nvPr/>
          </p:nvGrpSpPr>
          <p:grpSpPr>
            <a:xfrm>
              <a:off x="5662764" y="2559828"/>
              <a:ext cx="1644949" cy="2282408"/>
              <a:chOff x="5577829" y="-256181"/>
              <a:chExt cx="2088509" cy="5678630"/>
            </a:xfrm>
          </p:grpSpPr>
          <p:grpSp>
            <p:nvGrpSpPr>
              <p:cNvPr id="49" name="组合 48"/>
              <p:cNvGrpSpPr/>
              <p:nvPr/>
            </p:nvGrpSpPr>
            <p:grpSpPr>
              <a:xfrm flipH="1">
                <a:off x="5577829" y="-256181"/>
                <a:ext cx="2088509" cy="1089843"/>
                <a:chOff x="4061159" y="-147899"/>
                <a:chExt cx="2088509" cy="1089843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4061160" y="-147899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4061159" y="-147899"/>
                  <a:ext cx="2088509" cy="16747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组合 49"/>
              <p:cNvGrpSpPr/>
              <p:nvPr/>
            </p:nvGrpSpPr>
            <p:grpSpPr>
              <a:xfrm flipH="1" flipV="1">
                <a:off x="5577833" y="4332606"/>
                <a:ext cx="2088505" cy="1089843"/>
                <a:chOff x="4061159" y="1820828"/>
                <a:chExt cx="2088505" cy="1089843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H="1" flipV="1">
                  <a:off x="4061159" y="1820828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H="1">
                  <a:off x="4061160" y="1820828"/>
                  <a:ext cx="2088504" cy="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-3254514" y="1222156"/>
              <a:ext cx="5927582" cy="90691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4000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基础配置</a:t>
              </a:r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-</a:t>
              </a:r>
              <a:r>
                <a:rPr lang="zh-CN" altLang="en-US" sz="4000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图标相关</a:t>
              </a:r>
              <a:endPara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床位的维护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07368" y="1009645"/>
            <a:ext cx="447851" cy="451464"/>
            <a:chOff x="3041651" y="3326606"/>
            <a:chExt cx="631825" cy="636588"/>
          </a:xfrm>
        </p:grpSpPr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015657" y="975072"/>
            <a:ext cx="212934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房间的维护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397141" y="1024634"/>
            <a:ext cx="447851" cy="451464"/>
            <a:chOff x="3041651" y="3326606"/>
            <a:chExt cx="631825" cy="636588"/>
          </a:xfrm>
        </p:grpSpPr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7005430" y="990061"/>
            <a:ext cx="212934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床位的维护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40657" y="5229200"/>
            <a:ext cx="8712968" cy="1407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练习：</a:t>
            </a: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indent="-342900">
              <a:lnSpc>
                <a:spcPct val="14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请大家练习添加床位。</a:t>
            </a: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indent="-342900">
              <a:lnSpc>
                <a:spcPct val="14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查阅操作手册，了解母婴床的维护。</a:t>
            </a:r>
            <a:endParaRPr lang="zh-CN" altLang="en-US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284626"/>
            <a:ext cx="3512413" cy="3975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26" y="1881404"/>
            <a:ext cx="3799541" cy="4381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图标的维护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8286" y="5202010"/>
            <a:ext cx="2092773" cy="16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10" y="5202010"/>
            <a:ext cx="2634063" cy="16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组合 15"/>
          <p:cNvGrpSpPr/>
          <p:nvPr/>
        </p:nvGrpSpPr>
        <p:grpSpPr>
          <a:xfrm>
            <a:off x="424005" y="1087309"/>
            <a:ext cx="447851" cy="451464"/>
            <a:chOff x="3041651" y="3326606"/>
            <a:chExt cx="631825" cy="636588"/>
          </a:xfrm>
        </p:grpSpPr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004668" y="1034863"/>
            <a:ext cx="257105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图标的展现形式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007768" y="5274018"/>
            <a:ext cx="1384432" cy="1251326"/>
            <a:chOff x="4489450" y="2618448"/>
            <a:chExt cx="2209800" cy="2209800"/>
          </a:xfrm>
        </p:grpSpPr>
        <p:sp>
          <p:nvSpPr>
            <p:cNvPr id="24" name="椭圆 23"/>
            <p:cNvSpPr/>
            <p:nvPr/>
          </p:nvSpPr>
          <p:spPr>
            <a:xfrm>
              <a:off x="4489450" y="2618448"/>
              <a:ext cx="2209800" cy="2209800"/>
            </a:xfrm>
            <a:prstGeom prst="ellipse">
              <a:avLst/>
            </a:prstGeom>
            <a:solidFill>
              <a:srgbClr val="2378C2"/>
            </a:solidFill>
            <a:ln w="15875" cap="rnd" cmpd="sng" algn="ctr">
              <a:noFill/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菜单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701442" y="2830442"/>
              <a:ext cx="1785819" cy="1785816"/>
            </a:xfrm>
            <a:prstGeom prst="ellipse">
              <a:avLst/>
            </a:prstGeom>
            <a:noFill/>
            <a:ln w="4445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18452" y="1313578"/>
            <a:ext cx="1384432" cy="1251326"/>
            <a:chOff x="4489450" y="2618448"/>
            <a:chExt cx="2209800" cy="2209800"/>
          </a:xfrm>
        </p:grpSpPr>
        <p:sp>
          <p:nvSpPr>
            <p:cNvPr id="30" name="椭圆 29"/>
            <p:cNvSpPr/>
            <p:nvPr/>
          </p:nvSpPr>
          <p:spPr>
            <a:xfrm>
              <a:off x="4489450" y="2618448"/>
              <a:ext cx="2209800" cy="2209800"/>
            </a:xfrm>
            <a:prstGeom prst="ellipse">
              <a:avLst/>
            </a:prstGeom>
            <a:solidFill>
              <a:srgbClr val="2378C2"/>
            </a:solidFill>
            <a:ln w="15875" cap="rnd" cmpd="sng" algn="ctr">
              <a:noFill/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床位图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701442" y="2830442"/>
              <a:ext cx="1785819" cy="1785816"/>
            </a:xfrm>
            <a:prstGeom prst="ellipse">
              <a:avLst/>
            </a:prstGeom>
            <a:noFill/>
            <a:ln w="4445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018452" y="3329802"/>
            <a:ext cx="1384432" cy="1251326"/>
            <a:chOff x="4489450" y="2618448"/>
            <a:chExt cx="2209800" cy="2209800"/>
          </a:xfrm>
        </p:grpSpPr>
        <p:sp>
          <p:nvSpPr>
            <p:cNvPr id="33" name="椭圆 32"/>
            <p:cNvSpPr/>
            <p:nvPr/>
          </p:nvSpPr>
          <p:spPr>
            <a:xfrm>
              <a:off x="4489450" y="2618448"/>
              <a:ext cx="2209800" cy="2209800"/>
            </a:xfrm>
            <a:prstGeom prst="ellipse">
              <a:avLst/>
            </a:prstGeom>
            <a:solidFill>
              <a:srgbClr val="2378C2"/>
            </a:solidFill>
            <a:ln w="15875" cap="rnd" cmpd="sng" algn="ctr">
              <a:noFill/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病人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列表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4701442" y="2830442"/>
              <a:ext cx="1785819" cy="1785816"/>
            </a:xfrm>
            <a:prstGeom prst="ellipse">
              <a:avLst/>
            </a:prstGeom>
            <a:noFill/>
            <a:ln w="4445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922816"/>
            <a:ext cx="3638421" cy="1829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645024"/>
            <a:ext cx="6066667" cy="10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02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图标的维护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648" y="1216465"/>
            <a:ext cx="8678012" cy="1826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72" y="3624033"/>
            <a:ext cx="8714488" cy="2713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424005" y="1087309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032294" y="1052736"/>
            <a:ext cx="212934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图标管理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图标的维护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4005" y="1087309"/>
            <a:ext cx="447851" cy="451464"/>
            <a:chOff x="3041651" y="3326606"/>
            <a:chExt cx="631825" cy="636588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385188" y="1758759"/>
            <a:ext cx="212934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图标定义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31504" y="921377"/>
            <a:ext cx="10560496" cy="164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096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图标文件默认路径：库文件</a:t>
            </a:r>
            <a:r>
              <a:rPr lang="en-US" altLang="zh-CN" sz="1800" b="1" kern="0" spc="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DtHealth</a:t>
            </a:r>
            <a:r>
              <a:rPr lang="en-US" altLang="zh-CN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\app\</a:t>
            </a:r>
            <a:r>
              <a:rPr lang="en-US" altLang="zh-CN" sz="1800" b="1" kern="0" spc="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dthis</a:t>
            </a:r>
            <a:r>
              <a:rPr lang="en-US" altLang="zh-CN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\web\images</a:t>
            </a: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下</a:t>
            </a: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indent="-6096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条件表达式：函数返回值为</a:t>
            </a:r>
            <a:r>
              <a:rPr lang="en-US" altLang="zh-CN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，图标出现。</a:t>
            </a: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indent="-6096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常用条件表达式</a:t>
            </a:r>
            <a:r>
              <a:rPr lang="en-US" altLang="zh-CN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—</a:t>
            </a: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判断某患者为新入院患者：</a:t>
            </a:r>
            <a:r>
              <a:rPr lang="en-US" altLang="zh-CN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40000"/>
              </a:lnSpc>
            </a:pPr>
            <a:r>
              <a:rPr lang="zh-CN" altLang="en-US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     </a:t>
            </a:r>
            <a:r>
              <a:rPr lang="en-US" altLang="zh-CN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 </a:t>
            </a:r>
            <a:r>
              <a:rPr lang="en-US" altLang="zh-CN" sz="1800" b="1" kern="0" spc="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img</a:t>
            </a:r>
            <a:r>
              <a:rPr lang="en-US" altLang="zh-CN" sz="1800" b="1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=##class(web.DHCSETIMAGE).IfNewPatient($g(EpisodeID))</a:t>
            </a:r>
            <a:endParaRPr lang="en-US" altLang="zh-CN" sz="1800" b="1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995806"/>
            <a:ext cx="4276725" cy="3267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图标的维护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4005" y="1087309"/>
            <a:ext cx="447851" cy="451464"/>
            <a:chOff x="3041651" y="3326606"/>
            <a:chExt cx="631825" cy="636588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032294" y="1052736"/>
            <a:ext cx="212934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图标定义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36" y="2276872"/>
            <a:ext cx="5759633" cy="273630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163422" y="397981"/>
            <a:ext cx="5712133" cy="64871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(1)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SET (S)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  给一个或者多个变量赋值 ,缩写S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  Set x=5 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  s  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n(1)=4,dd=5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  Set ^FILE=3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(2)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$Piece($P)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格式：：$Piece(expression,delimiter [,from[,to]])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返回一个或者多个被分隔符分开的子串。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(3)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$Order($O)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格式：$Order(variable[,direction])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按照指定的方向返回一个变量的上一个或下一个索引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(4)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$get($g)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返回一个变量的值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如果变量存在则返回变量本身，不存在则返回空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(5)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$data($d)   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1    0  11 10 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判断变量是否存在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(10,11含义) 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(6)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$Justify($J)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格式：$Justify(expression,width[,desimal])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说明：返回一个右对齐的值，并可以改变它的格式。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29" y="5013176"/>
            <a:ext cx="2324100" cy="1000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268151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图标的维护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22660" y="847287"/>
            <a:ext cx="914501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触发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程序功能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，图标显现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    s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img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=##class(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web.DHCSETIMAGE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).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ifAdmit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($g(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EpisodeID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))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医生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开立医嘱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，图标显现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    s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img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=##class(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web.DHCSETIMAGE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).ifAdmit1($g(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EpisodeID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),“SERIOUSLY”)  ——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病危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24005" y="1087309"/>
            <a:ext cx="447851" cy="451464"/>
            <a:chOff x="3041651" y="3326606"/>
            <a:chExt cx="631825" cy="636588"/>
          </a:xfrm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032294" y="1052736"/>
            <a:ext cx="212934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图标显示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1639" y="5126462"/>
            <a:ext cx="8667059" cy="1619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28" y="2853369"/>
            <a:ext cx="5733080" cy="2205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0416,&quot;width&quot;:18477}"/>
</p:tagLst>
</file>

<file path=ppt/tags/tag2.xml><?xml version="1.0" encoding="utf-8"?>
<p:tagLst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LAYERS_CUSTOMIZATION" val="UEsDBBQAAgAIAAtngUb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C2eBRjUa0FrOBAAA9BYAACcAAAB1bml2ZXJzYWwvZmxhc2hfcHVibGlzaGluZ19zZXR0aW5ncy54bWzNWNty4jgQfecrVN6axwnkNpOkgBRJTIUaMCw4m5na2qKELbA2suSVZBjmab9mP2y/ZFso3EIgYqcyk8oDsdx9utXqy7HKl19ThsZEKip4xTs8KHmI8EjElI8q3l1Yf3/mIaUxjzETnFQ8Ljx0WS2Us3zAqEp6RGsQVQhguLrIdMVLtM4uisXJZHJAVSbNW8FyDfjqIBJpMZNEEa6JLGYMT+FHTzOivGqhgFDZLrVEnDOCaAwucGq8w6zOsEq8ohUb4OhhJEXO42vBhERyNKh4v5zVzN9cxkLd0JRwszlVhUWzrC9wHFPjD2Y9+o2ghNBRAo4flk48NKGxTirecenI4IB8cRNnhm53gQ3OtYDtcP1oICUax1hj+2gtSjIkEuJKVFXLnADo2tqKpCZf9WLBLsVTjlMahfAGmVhVvJuw3/XrftcPrv3+XbdpXXXWCBth03fS6TUbN34/aId+r38btpp7K4X+53APpX09c4bvdP2eH4R+t3/VaO+p4e7UUsdv1RrNPXXu/ateI9zXUlBr7avSuW0Hbjq3Xzp+t9kIPvXDdrsZNjpLrVkOr2Rrubie+GUoEJHL1fTWSZ4OOKYMusaTHFdEQ99hWI5IKOoUqnGImSIe+jMjo19zzKiemgqF9vRASFZTGYl011RfxTMV5S3hLCA4BiW5qO3T80Vpfzxb23rRWl9u61kvy4uu1UmEFj/Y+8PS6cL985Pd7m9xtDymMREBlnLWsjY38KILR8vueHj84cNuL7ZYK2OtcZRAK9XzTri6MpcaCr6WIOYZDQSLF4El6YDEAU7JyoToPVBeB8lDDw0hlRmEvCYpZh6iGo4gWiirfKA01bOZVF+VRIAFs4+gVm/jSKIES7WWt4vgmSkQVX8PhCbqDxsLu7RN1OcxupF4ArPRRbxDuIvYLZwUM6dFpJMTEqs9JFGNMRfh7rzsXYRbWD4QiUIhmJN8Z57cqMGHwsn3FCrZRfCeDBTVxEX0ijqZvhc5i9FU5IjRB4K0QOB9nsJ/CUGr/AENpUhnq8BxNFIMigeNKZmQ+NLF0BcwkeagCfQqY0RbC3/l9BsakKGQgEvwGJIN1qmy+Ad7AWdYqSUonvv4zk7hRnDjf35nNojjMQZGsx84dACSZvo18DHsnQswwZiAaK5AQGQinENam/OJaTwTc9mms+0Ej2eHbg5yBgrHTcEfiwkvIuhVlOfEFTDCHAnOpghHUF7KpNCYilzBik0WC63+l4NWFVE+c3UELRWMyditQZQOj45PTj98PDu/OCj++/c/73cqPTKNDsPGmqUa1zv5qbPmEy78gt4Wzumm9YR5vqC0lX866+3r5g4u6qz5DCN9QXcHYdzQrQuZmtqPN4L7/LfDI8/YHMTloiEIz/OFGb16i3Sh59e617cIYn3XDHsXLmUWCAQBixKo06H59nXUmXExF9n2XQhH5zvBmhNymthd/zcnQDhsp8blZjZoO234kyOjMVO7szKxncY/ltyR4P100QDowchyESAIjKbAhOIf1vm/pw9vaxWv2cKffnI7K258eP+MjvhdX1C2nb5SRyRYRgkk0asl3pufOK8Z3rcUMfu0uDlauypaXGGs362aNynlNIU4Gq66uJCtnp6UysXnXxUKgLZ+U10t/AdQSwMEFAACAAgAC2eBRp9k43WyAgAATgoAACEAAAB1bml2ZXJzYWwvZmxhc2hfc2tpbl9zZXR0aW5ncy54bWyVVm1P2zAQ/r5fUXXfCXstk0IlKJ2ExAYaiO9Ock2sOnZkX8r672c7NrHbpsl6Qqrvnsd3vreSqi3lyw+zWZoLJuQzIFJeKqPxuhktrudZiyj4RS44AscLLmRN2Hz58af9pIlFjrHEDuRUzobk0LtZ2M8UivPxbWFkiJCLuiF8/yBKcZGRfFtK0fJiNLRq34BklG818vLHYrUedMCownuEOoppfWVkGqWRoBSYkL6vjYyyGMmAeU+X9jOR07s6//oD2o4qipZ288nIEK0hJcRJvroxMozn+va4Kgsj5wkIf1FDv3w2MghlZA8yvvx8rhrRtM3/9EgjRWkSGnPOF/GdwwQp9Phpwt2lkVGCeZBxNFoFl56vd0YCkPsazn1qxlUK9mTyerAQTNEzBkuULaSJP3U2VYm3xxb1fMByQ5jSgFDVg5500E+kVf6aWNfj/sAb5UUAcooe8SpYW8OqizcAxvoev1rd2lURxveuCwKUsHPKIMJe2SN/67QeIQNlj3xmtIBHzvZH8ENLx/ElviWumOezr63AiT76fPmTtxpPD2ZwVeDaKTymFgUslQnnhdZgqpYmVteFlBzFlHKyoyVBKvgvg8v29jEqTQ4MrtNO91WKFBmcajcbo17SYb3sebwbu9+E/m3deYZ6hV/PCSLJq1r/Jqn5zPH0jOhr5slphlmSGg7ynm/ERE5N5BbkixBsqhcuEEKsffYQWHSDNQRPkyAFaXI6x6m75FTyeVtnINe6ZhR808S6DlfRsmL6D18pvEEREwaMHRMrfR0n9L0nA4VrACAyr3zHdofOUrcMKYMd+LkPFPbBQy9Lle7QoWa7wQfYYNhuTjOpH92a6BslxMWGE4RXHZeIF05oGG95JJmyD4uG3u/f/uJoI/tFZjov3GH27BopuljbjxOoleb/yH9QSwMEFAACAAgAC2eBRgoR72qiBAAABRYAACYAAAB1bml2ZXJzYWwvaHRtbF9wdWJsaXNoaW5nX3NldHRpbmdzLnhtbM1YbXPiNhD+nl+hcec+HoS8XZIBMiRxBuaIoeA0d9PpMMIWWI0suZIMx33qr+kP6y/pCoW3EIhoL0knH4jX+zy7Wu2uVi5ffEsZGhGpqOAVr1TY9xDhkYgpH1a8u/Dm46mHlMY8xkxwUvG48NBFda+c5X1GVdIlWoOqQkDD1XmmK16idXZeLI7H4wJVmTRvBcs18KtCJNJiJokiXBNZzBiewI+eZER51b09hMpWdCvinBFEY3CBU+MdZnWdMq9otfo4ehhKkfP4SjAhkRz2K95PpzXzN9OxTNc0JdysTVVBaMT6HMcxNe5g1qXfCUoIHSbgd2n/yENjGuuk4h3uHxge0C+u80zZ7SKw4bkSsBquHw2kROMYa2wfrUVJBkRCWImqapkTIF2RLWlq8k3PBVYUTzhOaRTCG2RCVfGuw17Hv/E7fnDl9+46TeuqMyJshE3fCdNtNq79XtAK/W6vHt42dwaF/pdwB9CunjnTtzt+1w9Cv9O7bLR2RLg7tcD4t7VGc0fMvX/ZbYS7Wgpqt7tC2vVW4Iapf237nWYj+NwLW61m2GgvUNMcXsrWcnE18ctQICKXy+mtkzztc0wZNI0nOa6IhrbDsBySUNxQqMYBZop46PeMDH/OMaN6YioUutMDIVlNZSTSHVN9Fc9UlLegs4TgGJTkvLaPz+al/el0ZelFa32xrGe9LM+bVjsRWryx96X947n7Z0fb3d/gaHlEYyICLOW0Za0v4EUXDhbdsXR4crLdiw3WylhrHCXQSvWsEy5LZloDwVcSxDyjvmDxPLADyFUGMa1JipmHqIYYR/O32uyEvqEMsthgS4UB12tBjhIs1UomzsNh+npU/TUQmqjf7OqsaJOqz2N0LfEYDjsX9TbhLmp1iD0z8SfSyQmJ1Q6aqMaYi3JnVsguyrdYPhCJQiGYk357lq6owQfCyfcUatNF8Z70FdXERfWSOpm+FzmL0UTkiNEHgrRA4H2ewn8JQcsTARpIkU6lDCuNFINyQCNKxiS+cDH0FUykOSBhXsoY0dbCHzn9jvpkICTwEjyCZAM5VZa/sBNxhpVakOKZjx/sudoIrv0vH8wCcTzCMKPsRg41TdJMvwY/hrVzASYYExDNJQqITIRzSGuzPzGNp2ouy3S2neDRdNPNRk5JYbsp+GM54UUEvYbynLgSRpgjwdkE4QjKS5kUGlGRK5DYZLHU6l85aKGI8qmrQ5iiwZiM3RrEfung8Oj45NPp2Xmh+Peff33cCnqcHdoMG2t2eLjaOnE6I59Mty/gNkyRbqgns+QLoI0TpTNuVze3TJfOyGdmzBewW0bANeyNkKmp/XgtuM/fBh4nh/WDuFw0x/bzE8B0YHqbAaDr1zpXdQTRu2uG3XOXwgkEghBECVTewNxPHTHTeclFt3UXwmb4TrQm5k5ncMf/xYkQts+pFbmZDVpOC/7sOKOYc7i9dAY7HehYcseR7d1VAzjwh3a6gCOf0RRmm/jNevl/6aybiv81m/LTa7EzcO1y/B49bvstx3bAH9XjCJZRAmnxaqn0/qfCDw3Y/ykG9mn+BWblk8v8U8DqN8o9kK9+uq3u/QNQSwMEFAACAAgAC2eBRoUwK2GeAQAAKwYAAB8AAAB1bml2ZXJzYWwvaHRtbF9za2luX3NldHRpbmdzLmpzjZRNb8IwDIbv/Ioqu06IfcJ2mzYmTdph0rhNO4RiSkUaR0noYIj/vrp8Na07iC/N26evY1fOuhMVS8QieozW5XO5/wj3pQakebuAy1BXLXpGunAqncAozUClGkQNyfefHuTNkeCMhS5Nx6tPsnUVP4H0ZiqVq+KGsbCM5hgtZ7QfRltyiX+DynZVbSuqtHm88B51N0btQfuuRpvJkhEXr+WqFliDMQd7Ap3KGALTfrnayKPjXZ+iysWYGalX75hgdyzjeWJxoSdt+WcrA7b44fMt0HvoPw8DO5U6/+YhqyceDijaSWPBOdjlvR9SsLCSY1AV3165/kED42ZBNTpPXer39NMVRZU2MoFGlwZPFCGmC69GN/sUTc7D0m+Jm2uKgFByBbZh1azaoFmYM36gsZhQRxpos+cHVKGcpDrZci89Cpajw5JtW/eOhd6+UIhghLA2QjNmIrO2i+OMqffs4Lpa1ndu5hUncnmR0Qz3cc4extdvEdp/RUJ6L+NZVlwOxcVIDQdXPIN901MkIZN2DnaEqIpyvk8dvJa7s/kDUEsDBBQAAgAIAC5rq0Ya2uo7qgAAAB8BAAAaAAAAdW5pdmVyc2FsL2kxOG5fcHJlc2V0cy54bWydjzEPwiAQhXd+BbldsFvTAN1M3Bx0NhVRSejRcNT684XUGGeHS+5d3vdeTvWvMfCnS+QjamjEFrhDG68e7xpOx92mBU55wOsQIjoNGIH3hinftHhIjlwmXiKQNDxynjopl2URnqZUEiiGOZdgEjaOsswYUVZSTisKK9v5v+jPDQxjnKvL7EPeoyl7UauFU7IaKnN2KDzeIshqUPLrrsrOlEtFEUr+PGbYG1BLAwQUAAIACAAua6tGlBOzImkAAABuAAAAHAAAAHVuaXZlcnNhbC9sb2NhbF9zZXR0aW5ncy54bWwNzDEOgzAMQNGdU1jeKe3WgcDGVpbSA1jERZEcG5GA4PZk+8PTb/szChy8pWDq8PV4IrDO5oMuDn/TUL8RUib1JKbsUA2h76pWbCb5cs4FJliFLt4mjiUyjxSLHHYRqOFTXv/AHpuuug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LmurRj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BkAI1Jh2+TOWgrAACzVgAAFwAAAHVuaXZlcnNhbC91bml2ZXJzYWwucG5n7Xx5WFPX2q899mgHBK0WEoGkllatlcQYJSCQ1DrQ1qlWPQ4EUowkWCEYEAiQoR5bxkC0VaKiROVYZxCiJEJItEC2GiBCqzElEMkuRAwQN0MSyHQTsEV72j/uPd/33HufT56HJ8le613r977rHfdee+V+vj5i2huz35g0adK0Tz9Z+cWkSX/HTZo0OfG1Ka4rr93on+z6eCX5i4iPJ5U1+/W4frxKXb5u+aRJFbw3bTF/d/1+fe8n25MnTfKsc/+/AiSe3zVp0j8++XTl8s2M6L72RN4V6nZnTPRM9Nc+H7XOO/4lmbnThCXfDUh4Y+WsOYdXfnB09r8++/qbWX9/3fut107nvf4xJujUtFcuBdZPemVG3icfXPvnoPVknfRue43+hOr4Uqw+2hANzAuppFLsx5YKqWUUTg3FuPVE4OiIksM2/fgm+kS40zaoZw98L5jk/tNgyJe47YtNilh0YTE9JpXsvvj1ihmh3Y+ZGptayS6KnuG+9OhefUk6nubQOu2kjL+Pd3q7pvtDW/Ay94+98TtVzIYNnNGfhj6eaKx8c2wOz5P0wUkNhATnDSULVcvtG7R6ua5e9QW7X1lMOxkkc7o71dwoog/emopk5m5gPdkkP/bhY5gI7xxRyhrTZNb2oerIvcd4RghAEmQOldR0fWig+AFkRWrPIUduR7QqdH0+UUEzzZntAhFjoWIwdrcWCKlnaS5oqW7sT8piNcyuD0npplGVzNFwq/N6OatPfSVS1ByrOvcAQ7P3CBw9I6/5B0TbRm95sZ/aEjaEQSsz7KGddiPHeX3aBqiiL4mktXXjlOU1w3SslFqX8bRABfZZ2UZ5Qrm1Ag00bZWN3tfzEiTs+/TBuQi0a9p7+l/kTcMfTQ+4syd68PhgZ/xIane16wrDp47ikacQtX9a4/ldzcNhqW4ZZojCT+mZjQOtyeGecgP5I6KUtRUX7l0Yg62JR8rXuUYLpuGCaFmwDfLpMwL0l6KHLw4asmCfy4d1lQwWscqP2GGWmmstpunK6f78BoPCHFrS9DYaeC3JaTcLSPM6EiUJHjgwAayy4quKk87JmxjhHQg0j7rPMSJwjoy07bxcKGpQrCDiab78AoO8HPK4Td/ObC4S+So9C9rqjy4rWVotiU8vhoIvWbcTHjCsrQNsXRePYwPRHRskTqfD6GSrAR9VQRvXOs0fTFSJ4dpIw4xkpnahFqHdBBoI0g1y87YwuTiaKeBZ80kAmactFzssrDxDofV1MPODGgEjc24ZrsP5RVhkWI3xqgFeKeExFqpVbv3bu432K9C6wuPvmHju8g+m/NgFq/LDg5WY1VxkfsGtOTRfNM/QEKvYmERER3uCLECB+SfXILfXWwtVADnHjFvdyEK0ifvXPXbJ2FjEVTZNP6C1bAPu+dRtJnojM7lMzN/kXdAeIh6VzwdV4l6Sc5ikJPH4oElB/VgeC7Ll1hxRQyzE0FXS2+lOaABlxiIM4ubWAamuy7INhOR95Ktcs0v0KUV124jeKn9kGtHbmEhkz3QtOQOpMLZYlko7wD7IPjPRNYU1RoPCA/Q2+naJH/kxQwKywcFZIl9zeDTSjJUiQfM7NYL8XSBFYx7IDO0na9IkTrFRDX/LjGk+cBXBeMVlYXX7roAUj79h/L5hVP0Mq5G/81bAj4vKfPnA+ekrfoT5ZcHe02UoRA0GzAm5AsQDsXQ7Zme9vcDwrbh9VKob04Ofl9LKGhjBJXT45I6kOC6ERvEq4nKWx3lw6FYYX24cmc4H2viifKu/M26DBhD3iwVQhsRPpe1iF/GWCiXlXYpOrGCkMf9ArIQV9gMjPeR8FuYiSpvavgxoskj9lYe5JHAPoUOKMMlfg+uqoCooielVYGgw0AWQXWjbkWNsYFjFvEXNub1s1Fu8PeE0eZv8akj9wdnmWgN88ZRWsWN0D8yt/UTcALkHs3Oh4OxSeT5szgPdAOyQ/J3F8kMwWBG5a3o5r+2K1jgwSj/ZlaAq93IxN2wnniujJ4c8vXIlG8C8I28r2gnjKsizCl5Z3J/GLYRM4vVhVjqrBlb5wBhQ38dH8wCYqqbRfjnQuMdeAfStkPglIs3Xmek5okAkuO6xH448y097CdrDxIN9bnV+QH7NTxsAhc9CA7FgJlVDzVGB7CIlw5PeBhHeKNItU9uJ79GEDnyh6AqBBGbUDVQywlEulbIXtsnJuQAiMR+oRqwdW8pkMkdP4b4KwjdhjtanFJV+KQmjYdn+ib7Kx29g5ha2fSNWQlXD1ihPuGHGe1OOD2PFLv4XmdLjwWpc53SgCWps6krRJb9VSgkDkzRbJYFsGegAu2BhwKRl9Qm6SgW3mF8ruN7FukIw5cubxM5hbQVcqSHK+qpTCovBLgs+Zzk6mifiQYkjC4HpAqPYIe5gpMPMvrrMWGaJ0CizLMtVCK03bo9al9WzyjlO0JYr6svIqgdhvKWIrcR5COdAqmudbnbeqKBjs/7JsDJMmzzmKQ7FhKTW51z1w8uFUjmL2/nu6mxxP4NER5Ifw/hRS2hyVn0XvRYahSW7mRku3psDUrg76MXQSP5ybMlpOJnE/ZquttRggRRwGd0ujibOQ+WTwOEoeRPkcY/VT00YgVAkT5+C4jlZjdBSP17AlA56e3GrS5FUmcyTvBZ8B97Fb/xI7Qw0kAAOIlT5fCA2hiUD2brkapvDPZaFSTUnH4rXELVmRjiCrOFozJZwf2NamBxigGQkj6oBgpHumFaXEuiyOE/ytm15t96ZUsgIQSEJA/CiAzFE7xU/iuNDfqi/Oqu0ThzPnQWmgpVilkRGT9c4B6rnrD5EJ9Dt0FEzKx53lqzJUzbB3sBC9HLBByEO6R3YVOBpMGoMF5O2grsf7MN4F5qLa3ldRjUsEIjLOGbdHsmWGHjhNAIiUcJKJ0EZHsdBe3OHMuWxxU5iK12OVYLPqmVYLYgcPqDiMMsLjD0MJl0NQ2d32eViWDmPLh51RGqVqyqNhr0trOwnHtvxHWIj/aTYMYAf421fIDhXdYms0e0dsU91XXlY4AracNH6Yi3H3d4Ow3kdpBuu/VXjK+7P0l2aV92xvPA7+kz3Z/BnY6Fr0qP58L/qUG4Z4MuYU8ZzCG6x+/PmxsW0v7m/RNwRv+7+9HsfnDvW4fB/2OFe94VzJcsyu49Rm0tYJjX20zzhO83fBPtWYsnysY7XLHe3SpNMtkGltmTJez38BvV06srU1M1jw36Uj3Q8zRZRPT7NSKev3kWNaBinOfiv7Wr1RszYjIHv7f7H7/3f/PT4kZP+b49P/fF3lNiXJP9vkPhHEEZbeM2I9F8PCa39NUZNe5qWlaqKSvM/zFgLQg3kAuBywuGJUbNJ3G/MmuQNy+YjKhmNU5pfaNNO9go7WJgNvIOoKZT19p4fs4WvvZfZPKGIe2lv81gCBGuopQ3dM/1uc2HemN7Hna5D+07j3YnNj0kWtPV0P9+QGO6NKFYsyWpSdKzHRT6Hma04vfcDx6qBeSUMnel6P3EDwT40Qr6DID+83nU1/ZhrGMXzw4RYAv13qMkeNdcQQWm1JzNenGN0WvY/TLC6y/EPNV2pTz4MDV0wZqmnvvWUxVvedLetuL+qjnKv8wUpBNm+XfFhJrfzzMUY7OO9L7Lj+PH0kXD5waW+QQc8zz0vhspOtJ8biCEV/ldNilT/v2oqVXgUL8/e9Lwc1E99PK/0YrIeV/4VwBjBX+G79OcEW0/XffAnMij/+E9njv72T7FK3vBfP6Fw+yyxdaTga5UADMF4tH+oD7vsRKWwdOeY/9vx+KkiS7Y3LpaHWWn1OPHnLVxU6N4nf8rE1d7Fk8/9lZD9g1OCJ2zgXid/Gqfz3l0E+fYvsY9+/ovlpPzVcFvu37zwp5Kpu5w/Zf2fs5v6ge8fIIgQ9qwIl7GZlvYzefjRuFFYXdmVqX8gD5wqI+87VvRHJEUrOjHV8eQ/QNeGmzWDlbeebqsna8/B/jCd+Wmd17m6TkwOUAain8eOtD+OoIpo7Z8BdSu8eSF/sNfCne8xB4u1JwpzsucjLsUkh/4P8Ir7WCx9qDYkU5c7L7p7lssnsvc5KuTl28GBOJWh53nlMxg6s5H4GkNZTXT3gyuRVLf36dvj/w/oaHkp7H2j1NovHFviyOgdEoHbp9q6LCeIS76Ut4FJ/v94fsYCevJ2LhvzpOFpWk6U/qDl5mSvE+3JynARKXM35il+9HGpHr1VqVlCQ1CeJ4sFKUMPybyTsvCSWjihGhFAkgSWEUpuwWRywwpi4qwVX2ooxCrEFD6/ATuPz+dZZ/MBq3+DARLLU848oddbc3kxxCoUKt8a2TE3z0osrDFYozr0FmKBjpzL203ET2ltGSC/CQ5eMAROKE1ZOUxVScdOucHI9EicU9IA08FPYroLNj49nY1YJuPRR2AfgOqDiezBYiXaV/k3V/331KfcVWtZGSFloXnWaXSOK8ViepxwFYjlmLeaERESIyOcHSXlxULbwCqFazS6oJSBJH/DBRbTsB1UIj7PjEXxrLkKOU8KgLN5GBQSyWH6VXc85yJG8/YncL9dgxEXIFWFG9FlQmb3Tu634EALrPeM2AGDlTIyNRskgf2ZIX5yu3wYYAQjlPPLfI2Js/g8Ci8AxdtfsSBLI26KC5N3ATVMpqJiaV5nUtgP0I0d0QgzUpRrjeIs3Bj2YLht3/AL08YEunJJVZGuj3zC70B7Jb1Y3DE9gCwJzCOR7+VTMXKxSFoOGykSuW8gbCTis+rnd+D7cTvwRVEIQKzNn03uZph2hXV0WfPl5NkrequhKgYJGhiA6oFlNEF4Se/gpUv8Ca1VqWDgxUooMJpHXYmKkEyvexTH/YbezqDs0ijF5cN9HxO9G7rArvmoyMICBbA406+GW9wyANwDgxS8gNm83WGOFDABksqxEaqdsKU003MGodrqkSCMCfTV7rwZ6fU1VPpwzmrJ8Nc+pdFh+clhg/SRAO1GW5yZ0b2LKDWIt4cXxqno2A4zw0SxVdNcdW6RfhTi8T7IAyptM8zzaTN5c9gFr6TYyQPqhBcl9kuahtsWyDkcyo7ydNUxjLm7ZhEW4FfLYX7gsDh6FhhN5Ejw/dRZokheMSarsOXpGWBG3zLaahBQ83mZ1yRK2LwVEud0Ub6i1FWaKJNucjemhTnEPDFTs9UVGpUFZeUTHqxaunMb0TN7OwZGUeUuR62unX6gfQB+mF7MCNKJmSEdDZNgB7TihWU4+Z35HaqBYbG26xGsLoZIDQsVZvjRa7oMW1zqKjNQj6xWANfYNoMyhpjoUTIHld/G1dnrQa5CR1bKN0fVTkz53ZLnUof3mib8xZxPhRNy+KT18kuS/7EkYdZeoUj/5h+KJsaTC+ea2SahoL0E82+FVvE8AXOg94a+pCac+kmreuTYdOqKVErj/3mV+b/X4et/kKy/qJrZTw8gT4S70OuHWqMZnd/6EHBQ+ijPaeENDTLgJMuPPs14W6eXINzy6AA1kWNtU/bXmjua8niJObwQvKk3+cegcUEFYR70DNh/nUcIyXRx3arsaczUWjv2vRr2diKjzreZMFWtzwKp49JypyCS8Pu7BSZ4MHjsuPpRWp5u+wm1PgekjHeoDz536W1CpeNIOfN9u62s1tpuXB8h3WTK3cB8106kS57F/6gNUKldrU/raYlArgNqN/kQzpSwpMHRv8c1l4gX2/28Ip0RB8p0hyIQnxKofvN+d482+1m1Prhe5llSkGH72CZmm9LBYPhvfsZdPA8l+623kyK0DT4yS8NQMgD9Fqlro4ZKexIzfipuXc4jDZT2tMWMA+9tS5MOnhS6yxeiRNLrLsFG2gTs0Z62xJFVBhFQDuIX0+0Q+4GRrBY74uyjj88YYi+atw7XGlnGWAHIcs45nSYB/fWEMrscJ6WfE2VbjTKnrXK6quZx5VoiwnwsKmihVj/q0A13WWsuW0I/VQlCC78fV0m6WqdOcVV5ZnVUWvvwW17hQ/f69th2LuGK3LWfSDuQ/yCRR+KbK7xVHEtntpJUSEJ/ReQsieZtpKtXqRSbjeVPvvWJZrikkiWLbyyGBzwFeYQSKStdBg1glWHJDlMs5ADeGenZwBk1RQ7qBsSCixCefNv2QCRNsV6R9a5Ajt7L5+1GQmnflxE4fshxWesWN1yF15G4xRjHNHKvH1lXBlKIHA3gfjiBzny0f2o0MzIsczG7wCUgn7f52S2uOLA1zJq8r2VYbo3MA6oTN4QP/7wGD7hVqXVOImWkUdV18AYCB8KPlypdBqYPiIWBICwCHAUr6UjIwIgkIs7APgPa+HIhFji4rANhDMjov6EvG/JottR8yp8QWcUezJLCGYMVAKLG/oA0qxxoI5/ipvrj+AVUellEA2w22AcZVjV0xSyJ9lJQD0fvqzXQRkp7MK9RAzpQRSDF44hBxKMnc49i4gsN38Dg5HjugwNkj+822qqZVhgOZC3USq/5fcRP5PFwNJGDblHkyIr3Mft/U9KGsgJqQuErye2M7lhuZPZiWiGwxOFozC/zMSb3LQjkLLHfmopcGyGJ4s5IDluTZLttTtIQ8XuwmfJfGau7ALypgi9hBdHkX85GowtaFrMbWdwfQHgJfWRLScWNWcrHUeyCJOazOztRvgHkoLWrFfTFu1S1j/ta1nGLQfhZ0B61r7ZxSz5ynVPnIztamFYzO4DCPY6ZmwXz5oMUWKyZ3pIT4osT6uyFhoZ76TM5ekoOcJB1JSnst3FD5XRshsummY4B2DKhoQCQ7Luvi/ipfCCgJyZkpxyLLrW0DBbShRnd3aOjUO+9rnvwxEiSsXInrFkaHeL5uyToe+28oZXQqMUaDHbBpoJdK2A4QPv2MvZK+xlDVBrBOaJUdjhMonN17WVFARQJfko9RH4CmRhz9fN93wZYEqfdyLnTRgW7B7Yf3+NKSttH8WRGwQNntRX/4lyxsyfH2PK7FbphhjXpml9dJ0x1hl4bf15ygY6dbcbUdKSIEE7UnnBaYSd9SQfeEd0EI7g0V8RDzuDJeUKeKPsStxiiFxSZQ0uiZpO2KgzGgKzOYdUCoG7c9YvXYhgF1LgOV86vP7DLNtulWPwV3bAPV0gkzHBrhVEtPpbbthIcbhkdjgtr7s04Rtdu7bmo/JLIK44JC108O5G3nz5yuVncPmB+15q5yMXSqgLDVqPxYmn/02/RzDn2411Pn7kqfiC7lxmyuXDOXnvpk5aMo9z9GN+g0mxExmMbuyhg+yxnUqokfKYoV24oHTZslGjzy/hwM+uIDv69Ok50CTLvQTnLFLDFwFGxI3QRv446q45sMu/KgoWB+Ad1VJedcihEAgJgyB/Pn6I0zA6qczv2oT1Fdc+8+WNKTXOF8WdJz7rEz2SUEOYz70urMliAlPXbw5Jx1uquq7/51ZEHzqNeNfmyyUteuOp4Uu5Y4N9/NLPOt+Mguz3p4TMX386EvKBddf41I/Xz8IfYfUniZw3DQy6fs9RFMVjaAwDjQv98g8DeS/2ps9BFlU9aK2OHrH0GJiOj+xi1taWwPWzgdkCPCp195xkFiWOicoo80xrdAe6FBh7BwVimqfAlHGeH/VZv7jD3CpUlzi1vuPzR5gxa4285wr6NSoLTpt4qHTgyNJE5bB6uQzoWhf+3JByba5/++CaVYLnl1VyS3n1M6LQpna8GzZWKwMwwqerScx3tKo5dpXY/xBTqBRyHKfK9hAuWjkIjZIkunxh849vK3u+u2Slaw0Q9epFb3Lp7PIso/OIIfdOygjE53Nx4cTHts3OHxgiDP9siX9ezZPxWdMSFu+IPTq4ew/5o/hY47myd8RzB3qOeuSGMboJcGFYJRn8+11zCHLjTpjpKfTb0/ZSCYu3oA1H0vnn5ZuSKg9eOOPQch76XZczUqld4hR8eNcgchjbVZeyzWZ4sACncHIHTpldOLYKRdu7KJYFwStoZ2H5dRX15q3eescIizSs3AEiO7f06FvMkIMSBlUpmN1akzaD/Bi8qVsOdgZUficXcrH+YNK/k1shwOcfOJB6parWwq+MkxEKB0BgyFsH2Hr5Ytpgm11p9lBqiTyLJEfU1prr+k5kPOBFfhlnjid5Fk9cRvVVIEZLfcGpm3RN3eGZoXWZibrV+X3glG8m2MK+S8OTkKGaBcaB33e+DjjY2wbboVPlyvsu/nIKTyUSCHNgYZlhYHwtWl4q1sPidmtyWxfJmWJLbVYllDDlllirXOtuIjvZqrfAmaWuY04xJ4c+hXK2QJSeHJ8kfw/iBTs9GscOy0cR40DUK/EI+6qes4r6CjUaKeNZCM1beOL+fHJa5BOWLjgDhCa0V49nX+uj7W4CmONtRhschqPEO1NjYJZyfDfuyKGCtx0GFgvwvuCtNY4+Q9VCSJPDDKffEfQPbT9M5PlGkZVk6A05adgm5BumcGRPSSx0379LN141ieF3nAPxYKRQAbvRAgQDAL1I2cqG5Hd6TmywY83z5ieHzM1WyuJu5bcDB6oWrf1Y/CvBPgmoxUl6lzkr2OKWIISjGTNPv7EUW0ATbtJNL9FmhgO18QPgYsWItdykmj0LeRQwquQ+fHKdhb3ctB7zBXt8mt5dNPcXgKsxofzJZ4kcylMKwYOZ81Jv02q4uw28K7a5h52DkgGUjBHu3jtHdxaBQbKzj5L2vKzqxZb4ipDIonwRWkSVEz5OlDO9u2Ergakh/Yjiz0BpZGA5tE1qJHagypOpY+JvrnyyQzgUzd3OPHvnq0ZJnGvuVlo6dchizF5V9ZBi7lF/amLSSqzOBla6E4amfckqBAeWUNsV58MAgupZ8O5cPnJ/dAMLq9PP7k+1VYlkXudC6zetU65xZpHPQ9ZB6VRKTt1A2tW7V5HO/WaG1sPg7z1JGEZT0iIgPcMWTCeu0+E7Wr6qj/GeW/NPtZ9JfAP6wb/ZvCzvciFWesFsAgtR+/F+B3loQqo2euAVxxp1NBlv702SZjsuoL4t1f/BN/39UgMKSzP4bQpm9TRZuzZdZ8oWE0VLCMnegmuR3wxJdaOwZc6fP3XG8KDXXGk+2ZxprqWZNstfVjVA4QmvY8lwH/NP9Xv8iv3Y18EV53RUGdS6pN2dsmXgcdzH+1VeqLiz4HfSqLUFfT2rb/BzRAt+Pfiy33S2/SlcbQ9v+8WLLx1yS1ukwq8/zWL3knn9v/yc9uY1bfO4PE7wKdlfBcRs2vYBj0uvypgQsreSHixOy2aKe9Ba3uI2iCVv3PHuVr7wHw4maxOnHLz4XiWInf7KIRiumDy7ZMnGr9vzdKQe/1GiCwO7dF58LR0emvXNLfCNB3vTT5peAXwL+/xnwVjiO4DL3EwoUePXfiapcwYzH/DVAT8IJLPXzWhUh8f+OIkFAHyQ5ukjNUqgg8YTzK03Y+j/vlJCY2TZSjomfjeP9CeM1d7U3dmvCov8zNqsMfjiO08zRPkx/799p2rbIm7yYjybr5QbIa5rLadrb1pTVxfy5XEKiX6rIS8AvAf/fBVwvvpNq/6XcvmPU2lz1PMBqc0fmTzNefVj0Yqk4vN+L+Y7/x18n5BqHn5/AXe+EZc4MQkkBMLN2AmbD5UQm6EvlDMzjfFf47k16vrHPghD8Nz3tNfUYnQ6jOnj39gmBsPIgg1XrxPsOV7jSIJPx2lD+xOL0fj8m1x0TD+V2Csbk9HP1BG/WXe6F+uHBxKQP540J/jpqgk083L3yF1KeA3PHvZLrrkxsWqnYMLYyX0U9h26xWzU2GV5CegnpvwJSGx7sHnsKEYFkDfW6dzSYh37aoJWujJz/4vjuhOHBlUg92O2+P4OndbgfEqBbvO++OENNrxh+oHuyV9he63XSPlVUWjv70z8O1XeRo6eEHfgJixNt+QMaVz5gqQkCI362nyxuW/AHBK6yuKRi90MN5Q98WrnFmPgOlrld7/yqumrrH4aMddX/S0Dk9IxfD0U0O+mnY4jezozqwpoXZVylKCzGfCUnvHPNu4F3nsdPkfxB4lFdyFmtQS+17iWk/yGQMLTKKOfQBuc+a9qO0VUvt82+JHlJ8pLkJclLkpckL0lekrwkeUnykuQlyUuSlyQvSf5TEvcG6rbBb9+rlQQHPLdTfvjnTVSCVa2kKWHfDSl08TnYd3+/j9H0/QZ8ukmTrGwvwb7X02tbmyOcE4ql/He/Mu3qEA19L7D96jG2Qf7hf90e/Gsq8cgBpO1Rr3t0dU3HcJlQJB2+QjV3ZBpv5QJv89AIalhHLzhG9XSh6Fy8OcQbstS5N46v6dtEbxc3iVmpWuBdhHNdfzIfgZPZ+xIFtVBB4lpk7+k8wJcXamWMTe1Hco6qvEx39m2dYd3MjFcDklmqkKq+BB8os1oBcLa7aN27BX/wenqvAWzGl1wavR2BT0LVxPe5d72p3cfN8GvtyQKrRn3AC8/od2++U6D03WFQ/Uw0u58wfGFD7a+VXcY1xMR09Re2kgIDy1yjZd2JBftqHNLooaVJ/kZyaq3VKJPZgsu/GuG0l4GEL6z40DZw7GgL6NdrBgu29XSGa9xitmYN/WRvVeR0mUhlf7V+Da8YqPYDxmDlHHp8pJzZNfLl4ShpquHBFX5tYFYLI9Njd+f9cvbwSLnBQMfqkpGlFGaz+wUGafBe+dfBbPSP7uNn3szuEUfZZosKDAUKneHdKXXieIlEkjDXOvtGoXljFBr/QOy07ChU8EU1KJydaxQbozwjeJNdot/bMHPp2CusypDI71i9a9QJVe+xeeWDn4a45CacmrKwkkclYaY03J4lk287HEX9IKsinpFHfRI49ay4PKqfdylfaU2az6UGyk/B0eVTb8IqQfOC6MLlGS5B0fcR0VKEHJtOXkjEKwa2lGdsWXbQ04dV0GvF68gw9FZVPi+dGa79WayGuMaokpN9dLdqllk+vdarxEV+Pw5nLrtcyGMh5U3hBUhtewqXS48P+TyqHouz1hvvjJpRq29aUsKXAQpw+xHMR4V0zOof6ScXSRE7g4mEN7HR5exE9OhstZlVr4BSltV0wEL4iTU03MjChjkdESYpP8zTfTzCLI4P2UQtDryLd5ztDYqcyaHUlsk4P4nTV5Hj7qIi86jyQEEIP3d5QljowWK+vaOAnhw+1KAw7F/ENXiBeKFBKa/Ll64uG8Wn1nb0QlGrTHbGzEpz7eH27rm7jJkf1DStu92Bc9nh6Vzkxo4BrfBGEcuzqLItfqONkWGCSEX0wTz5vcNRVdcQ/KKd9/IU04prK7U1oSE0ihnJLa5RdJi/SC0uPlhrdMHzGT7txZpf60BVmqe5LDiuyub1eFel8parx5XRxxGE42xPVN0z6L66iAJ09XqPYijNn8JRvYv7kH2NGTIf7WxuYlgtLYNXbaE4vm4UBKrrLNZFYAIozXpi1Fz+jZWTCJx7E5WANaIg4TNHe86ZEUPPs7XuwZaspoO1ie4joQYeknlnOSXqyt7Bq4fbKQrp0Fn0WUF2VHsFPbm9jO+SCUS8jwIpHnzQ+JiYfyvetgJVl7FPR6nXh6yWQpkzZT7km1xoEZu0k4mYPAQLBVWYv6ESZ5qFftPInxM7KOGLUE3S1aZ0JJSSfgxwn3LkfmGE6t5AS+OInGfc51P1pFDH8FG6zwBvxSZ6qa3Rd2lCmtYlHZPU5Zk8G0QuR1LE+f7RvV2CfPdae5MmQ9cPslCpMRrJGViePG7foWHeq14g0KKimIHhXGWK7WEajNwtXjilgb49LDJJwhrxeqOgM5mYOJKJy7rNyLTtmJYNWUtqw91qjQe+rFaQL0x5cOmuFLnC70tl2GBjn3FIOMgXUmnsXjIyVLawI9qejc7UupQb9ZZxHmLN4Sh2S9sKlzJWtl3O7L+hb87W9lbX3B1XmBxZMsYqbETpXp+zB5q5HxywYPsHKi3JXTVaez/fHrIn/eRZy6BezOs990Qn1VVaUljqtaYb2+7SsDN57+PlXW1yMpcXEM1z/Svru6CRfD5fAEw3+ybyCPPQicIqpX6n+K5WtlvzKo1ossPkDFjD8qNR8+p5l9CZNgj4qdMN1WAgvef5K8wnQqGQG0DV2jGwXB3Zt4F8Xq451sty+RK/f1pqvIUEoPfJGflNH05ZzXkLtruXrVNeoo9YhJ2jSgo4bzqwlwFX68kui2iMC1kkFwj5iZEOODOKiOA0FxZxvAtOY2cLeBefKIdrHpqN2iW0v+FQVjbXSV6Stxxd07x3o+EA1oVHYSjbcqVcZFv6/ZhJtFhk+xXKdbapydr9rmaXF0n7xX1k15ByEX9Gwa3A+vM3mG0wHJ9D485Jsg09gr1f2mW/XDDv1ELB23BRgU65R2HoX2A9sTBWdAzeAOA6UlvEISglt60e8Od4+4P9GfX+Au2TZBHP8stt/DxXBrAXrDQCUHxjMOMSRLORzmz0u0x/SHGmLRwTFnpLgUJIwo5rnwOTbSFQoIosFics/Bm4FJvhcUvGNl/lD1y+kI5lmoSCcI4VZjvz1SlfJYXoeYz8SZQzhLZVrd/lFlUlhDFiaVlQup+KxPGsW1dQDF0/xFrvSh4eyWO1vFKL15rUkas2TN/5UQJ5bFbs5gkE3+c6c/pD47PGVkmzWy0goT7MIyDlt73lcfAN03MVfDCSmxzDOkknbFcsTwxrS7aNxHM5uOFNqeoEyhnLNrCiAfDZ8Fp1nIYoQswHTvkGCl6v3rcJpIzJgtKpddq1SkTG49OD6JyzjEhiUfsUxo1eK/2wHXnqrJhpOysv7c2YM6bxWRfp6aY9c8e+p75N/dxkWjtmmP0ul4/mp2wEkXVwsA02txRm1517jc8pm53IO0TbPXK5EZMnL6e3xZlUl7ZUKu+4nN2x+QizRQyCEhcs9okY+79Ku3ilQJdCMQXsdopoKkXZu1bGYgxR7mMIN2uSTVWi2r7ek0amfo2kKzAxxHpFO3pl0AALiXEpmN8Vr5Z8rvPoSnXXn+Cc4YS4zpuXBU3pLcJQ4ZjXPVc7fCVxndMjGd4ycKyYfNNXbgkq+RybJR0WLC9Vf4QruQPjIHwJ30kdPg3ogHHNypUDGPbfFkfz5HqKRCqJooyobq9SyBL3wQRaAwIH7nH1c2WaH7pdrpKtT2PrmTe56J/zJfpwY4hsPRFH+77d5+mbajMYvBmdkWf9hfELx3Y8CjHu8c7vICWOPENMkXOCz3TdhMvkBoMh+9m6C0Yaqa2EOuLqzdP2uHIJLmFrmfP6UNSU6i7sR2n25N5Vz8Qax/RTUKNX8+E4gLDXVxVVWG2Yd1/zsxhO8lXr/7VTQ8ylUqT9KeVrpjatfQ7TAOlVkgOYO1O7p7TXCZs2rnlwZ0TiNUm8BM9uGo+DqCKB0MJbI8E7DhyJIoxZQ/ajKGPG1lH90ahV968WFRSDEXdLMZZVkP6iuPw6vWZRSQW8b3Rmjs8dPNLN2pkucrQjJCOchiLI58gVFlu9/t16Bb3YfeJS3L6ZIIW5bpeABwe7f3Q/3HeA3QooyUcG+croJhxnEEd1vzDSeGjkaTaB6VB57a0IflRp5CtuS5F1A05m1JK9cvND2FOd6gk6vnks6ubXLw/vSEwdWfVbNLnUdfPGwhraeDxxHyh4oNa5vGR66Y6li+WCWHAZRD3f1Ua+nC/iEQ7IFT7bO1ByKWTC2Po+tDLH1AC47mDW884BbYAQBQ5AmMsN7tO90OWCzUv65zmY+I4gvGyrf0a2ZUdOeW7vIIasIeZw5s93FDZ17YXrcGakoxPZ7Mo+FM6nXs6nvV6OR16tELeOPy1DstlkT4KrzeScur0eORttglMWhK9cO4jJM4p62S4HgI4VXajvnJ2dkrr9cG34+JLE1uspUam14z48z5VrXuoRxFahrEQXWHU1mtWzpke/0yctXiOZ6UoGe0Qcq0gpuHLdD0W+Es2Lgaq6UnS7hTKHQeaoNND9KjE8/l0pCRXgMiqdk1EgM/96Zuck/w2l5b8nQm6pRl2Z2rkxtX180u82sAe+7xFQqxZaw9yTVrqF2qOP2Spv+jZSRKvddc1DDfN+oLLeJ9nvD2X4SeMbwbPPVo2vg38HEaYVEX5ANBigWeYowYBgLCbgxg05ld5yFR6rUo5H0/RH+6e2En6K32IKcUVI4RaovNRoBR8foCffEqcffw675PWxxU6eyOJ83cdkMq1tWmmrVpYe/1vCNaqSlYwlXDcO2rdl2NpTDZiFHVWSQuQaAk19FFgTq0XzWyDkBQbSNeBAsPvAzE22k/lqQULVfKvFFUXjW8i88CK2jR+rITL0odpjjgMfc8xpHLNuuje6HM3jfP44pTyzfc0UbGFEUDf0hdqsiK3XCg6xNkSfi3IUeo6n8Sm27T3TdyGtbkw3mgnC6AxNL0Pesu5h1/a1Yy8zZ58YZoQMFstGiqmcET7nmCfVr4pjAzhM9UFgjb3f6KCNulQHZw+YQtdCeBfXv44l41WWnoe9rtpgBgfYZaKjG1Iq22irbAgq0ixFhdMQhjyp4V1bpsycSU1MV0S2zsDOVBW07TL/3faFLXw2zsW3WKmw+fsjprpPj6vumXdAs7umd1Mke4phXRhc3wp2Y9iHorpnmpsS2YM2Ywfzp+KOw4XH6jI7BksGDfUpYJCa5S4o94ZA3xQEep6o6d8U6c8AydW580BihsYDN8wtLb6qFB7deZkr42DZfjh2lFfxGF8OsJp+LMZdnj7K8P/JdC1f0b/pnAMiyaPB7guWRio+OdV9emZ7dYrhfV0CfXuqr7ucPJX9VxXtUJ7AMXSuZ+x01EnZC1Kbtkqe/vhmz7cTv202PWEDeqwwDt5csUeq63Xq1eP1d0VOOHYZElfqCpTOdeWvjZXe83cCfrXBtNXuewLNJRzHyNDqsbHSPustqiA5KoVC51Tlt5OnzkEXvOW+/umq9SvLPv7yn/8LUEsDBBQAAgAIAGQAjUlooHo6TQAAAGsAAAAbAAAAdW5pdmVyc2FsL3VuaXZlcnNhbC5wbmcueG1ss7GvyM1RKEstKs7Mz7NVMtQzULK34+WyKShKLctMLVeoAIoZ6RlAgJJCpa2SCRK3PDOlJAOowsDYGCGYkZqZnlFiq2RubgoX1AeaCQBQSwECAAAUAAIACAALZ4FG6W7bZOQDAAB0DgAAHQAAAAAAAAABAAAAAAAAAAAAdW5pdmVyc2FsL2NvbW1vbl9tZXNzYWdlcy5sbmdQSwECAAAUAAIACAALZ4FGNRrQWs4EAAD0FgAAJwAAAAAAAAABAAAAAAAfBAAAdW5pdmVyc2FsL2ZsYXNoX3B1Ymxpc2hpbmdfc2V0dGluZ3MueG1sUEsBAgAAFAACAAgAC2eBRp9k43WyAgAATgoAACEAAAAAAAAAAQAAAAAAMgkAAHVuaXZlcnNhbC9mbGFzaF9za2luX3NldHRpbmdzLnhtbFBLAQIAABQAAgAIAAtngUYKEe9qogQAAAUWAAAmAAAAAAAAAAEAAAAAACMMAAB1bml2ZXJzYWwvaHRtbF9wdWJsaXNoaW5nX3NldHRpbmdzLnhtbFBLAQIAABQAAgAIAAtngUaFMCthngEAACsGAAAfAAAAAAAAAAEAAAAAAAkRAAB1bml2ZXJzYWwvaHRtbF9za2luX3NldHRpbmdzLmpzUEsBAgAAFAACAAgALmurRhra6juqAAAAHwEAABoAAAAAAAAAAQAAAAAA5BIAAHVuaXZlcnNhbC9pMThuX3ByZXNldHMueG1sUEsBAgAAFAACAAgALmurRpQTsyJpAAAAbgAAABwAAAAAAAAAAQAAAAAAxhMAAHVuaXZlcnNhbC9sb2NhbF9zZXR0aW5ncy54bWxQSwECAAAUAAIACABElFdHI7RO+/sCAACwCAAAFAAAAAAAAAABAAAAAABpFAAAdW5pdmVyc2FsL3BsYXllci54bWxQSwECAAAUAAIACAAua6tGNdvZrWgBAADzAgAAKQAAAAAAAAABAAAAAACWFwAAdW5pdmVyc2FsL3NraW5fY3VzdG9taXphdGlvbl9zZXR0aW5ncy54bWxQSwECAAAUAAIACABkAI1Jh2+TOWgrAACzVgAAFwAAAAAAAAAAAAAAAABFGQAAdW5pdmVyc2FsL3VuaXZlcnNhbC5wbmdQSwECAAAUAAIACABkAI1JaKB6Ok0AAABrAAAAGwAAAAAAAAABAAAAAADiRAAAdW5pdmVyc2FsL3VuaXZlcnNhbC5wbmcueG1sUEsFBgAAAAALAAsASQMAAGhFAAAAAA=="/>
  <p:tag name="ISPRING_PRESENTATION_TITLE" val="【云计算】互联网云时代网络科技PPT模板"/>
  <p:tag name="ISPRING_RESOURCE_PATHS_HASH_2" val="f1c8301922e96f5b8510c35afeee532f1236a6f"/>
  <p:tag name="ISPRING_RESOURCE_PATHS_HASH_PRESENTER" val="b84b4f3d361b1ab44dc1265168a8a0afeca174c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PASSING_SCORE" val="100.0000000000"/>
  <p:tag name="ISPRING_SCORM_RATE_SLIDES" val="1"/>
  <p:tag name="ISPRING_ULTRA_SCORM_COURSE_ID" val="20E755BB-08D1-49B2-82C5-152DE7668EE8"/>
  <p:tag name="ISPRINGCLOUDFOLDERID" val="0"/>
  <p:tag name="ISPRINGCLOUDFOLDERPATH" val="Content List"/>
  <p:tag name="ISPRINGONLINEFOLDERID" val="0"/>
  <p:tag name="ISPRINGONLINEFOLDERPATH" val="Content List"/>
  <p:tag name="COMMONDATA" val="eyJoZGlkIjoiMDE4MzQwZjcyMTdiMzBhMTczM2UyMTQ1OGJhNjcwMTcifQ=="/>
  <p:tag name="KSO_WPP_MARK_KEY" val="0e3c287e-701a-457a-9eea-702278e43e8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Constantia"/>
        <a:ea typeface="微软雅黑"/>
        <a:cs typeface="Arial"/>
      </a:majorFont>
      <a:minorFont>
        <a:latin typeface="Calibri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2184</Words>
  <Application>WPS 演示</Application>
  <PresentationFormat>宽屏</PresentationFormat>
  <Paragraphs>205</Paragraphs>
  <Slides>22</Slides>
  <Notes>118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微软雅黑 Light</vt:lpstr>
      <vt:lpstr>Calibri</vt:lpstr>
      <vt:lpstr>PangMenZhengDao</vt:lpstr>
      <vt:lpstr>Helvetica Light</vt:lpstr>
      <vt:lpstr>Arial Unicode MS</vt:lpstr>
      <vt:lpstr>Times New Roman</vt:lpstr>
      <vt:lpstr>方正黑体简体</vt:lpstr>
      <vt:lpstr>Gill Sans</vt:lpstr>
      <vt:lpstr>Wingdings</vt:lpstr>
      <vt:lpstr>华文行楷</vt:lpstr>
      <vt:lpstr>Palatino Linotype</vt:lpstr>
      <vt:lpstr>黑体</vt:lpstr>
      <vt:lpstr>Segoe UI</vt:lpstr>
      <vt:lpstr>Gill Sans MT</vt:lpstr>
      <vt:lpstr>Constantia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上海剑姬网络科技有限公司</Company>
  <LinksUpToDate>false</LinksUpToDate>
  <SharedDoc>false</SharedDoc>
  <HyperlinksChanged>false</HyperlinksChanged>
  <AppVersion>14.0000</AppVersion>
  <Manager>风云办公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叮叮叮</cp:lastModifiedBy>
  <cp:revision>839</cp:revision>
  <dcterms:created xsi:type="dcterms:W3CDTF">2015-07-10T08:26:00Z</dcterms:created>
  <dcterms:modified xsi:type="dcterms:W3CDTF">2023-09-09T04:02:47Z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7293DD4AC38B4AF58E93A37F8D027674</vt:lpwstr>
  </property>
</Properties>
</file>